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76" r:id="rId5"/>
    <p:sldId id="261" r:id="rId6"/>
    <p:sldId id="262" r:id="rId7"/>
    <p:sldId id="263" r:id="rId8"/>
    <p:sldId id="264" r:id="rId9"/>
    <p:sldId id="268" r:id="rId10"/>
    <p:sldId id="278" r:id="rId11"/>
    <p:sldId id="277" r:id="rId12"/>
    <p:sldId id="270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B"/>
    <a:srgbClr val="0A3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4E20E-DFE2-4BD8-93EE-7CFA2DD1DB24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E9CC-0DCA-44AC-8FB1-12BA8975B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2818397"/>
          </a:xfrm>
        </p:spPr>
        <p:txBody>
          <a:bodyPr/>
          <a:lstStyle/>
          <a:p>
            <a:r>
              <a:rPr lang="en-US" b="1" dirty="0"/>
              <a:t>Brainstorm Community Issues </a:t>
            </a:r>
            <a:r>
              <a:rPr lang="en-US" dirty="0"/>
              <a:t>–Explore the media, talk with people, connect with </a:t>
            </a:r>
            <a:r>
              <a:rPr lang="en-US" dirty="0" smtClean="0"/>
              <a:t>decision makers</a:t>
            </a:r>
          </a:p>
          <a:p>
            <a:r>
              <a:rPr lang="en-US" b="1" dirty="0" smtClean="0"/>
              <a:t>Select </a:t>
            </a:r>
            <a:r>
              <a:rPr lang="en-US" b="1" dirty="0"/>
              <a:t>a Strategy </a:t>
            </a:r>
            <a:r>
              <a:rPr lang="en-US" dirty="0"/>
              <a:t>– Focus on a goal for your group within the larger issue, choose a project, set </a:t>
            </a:r>
            <a:r>
              <a:rPr lang="en-US" dirty="0" smtClean="0"/>
              <a:t>a goal </a:t>
            </a:r>
            <a:r>
              <a:rPr lang="en-US" dirty="0"/>
              <a:t>and write it down</a:t>
            </a:r>
          </a:p>
          <a:p>
            <a:r>
              <a:rPr lang="en-US" b="1" dirty="0"/>
              <a:t>Engage the community</a:t>
            </a:r>
          </a:p>
          <a:p>
            <a:r>
              <a:rPr lang="en-US" b="1" dirty="0" smtClean="0"/>
              <a:t>Create </a:t>
            </a:r>
            <a:r>
              <a:rPr lang="en-US" b="1" dirty="0"/>
              <a:t>an Action Plan – </a:t>
            </a:r>
            <a:r>
              <a:rPr lang="en-US" dirty="0"/>
              <a:t>list steps to follow to reach your goal, delegate responsibilities to </a:t>
            </a:r>
            <a:r>
              <a:rPr lang="en-US" dirty="0" smtClean="0"/>
              <a:t>team members</a:t>
            </a:r>
            <a:r>
              <a:rPr lang="en-US" dirty="0"/>
              <a:t>, plan a budget and decide what resources are needed</a:t>
            </a:r>
          </a:p>
          <a:p>
            <a:r>
              <a:rPr lang="en-US" b="1" dirty="0"/>
              <a:t>Identify strategies to involve others</a:t>
            </a:r>
          </a:p>
          <a:p>
            <a:r>
              <a:rPr lang="en-US" b="1" dirty="0"/>
              <a:t>Deal with obstacles and do problem solving</a:t>
            </a:r>
            <a:r>
              <a:rPr lang="en-US" dirty="0"/>
              <a:t>, evaluate along the way</a:t>
            </a:r>
          </a:p>
          <a:p>
            <a:r>
              <a:rPr lang="en-US" b="1" dirty="0"/>
              <a:t>Share your results</a:t>
            </a:r>
            <a:r>
              <a:rPr lang="en-US" dirty="0"/>
              <a:t> – include reflections from the group and from those served by your </a:t>
            </a:r>
            <a:r>
              <a:rPr lang="en-US" dirty="0" smtClean="0"/>
              <a:t>project through </a:t>
            </a:r>
            <a:r>
              <a:rPr lang="en-US" dirty="0"/>
              <a:t>print, video and media</a:t>
            </a:r>
          </a:p>
          <a:p>
            <a:r>
              <a:rPr lang="en-US" b="1" dirty="0"/>
              <a:t>Celebrate your success and tell 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AE9CC-0DCA-44AC-8FB1-12BA8975BC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9289" y="469046"/>
            <a:ext cx="4529114" cy="2766528"/>
          </a:xfrm>
        </p:spPr>
        <p:txBody>
          <a:bodyPr>
            <a:normAutofit fontScale="90000"/>
          </a:bodyPr>
          <a:lstStyle/>
          <a:p>
            <a:r>
              <a:rPr lang="en-US" sz="20000" dirty="0" smtClean="0"/>
              <a:t>2017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A3467"/>
                </a:solidFill>
              </a:rPr>
              <a:t>Conference ONLY: June 24-July 1   Extended Trip: July 1-5th</a:t>
            </a:r>
            <a:endParaRPr lang="en-US" dirty="0">
              <a:solidFill>
                <a:srgbClr val="0A34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Webinar #3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4723002" y="515288"/>
            <a:ext cx="6224239" cy="22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266">
            <a:off x="233578" y="5302954"/>
            <a:ext cx="3730626" cy="508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2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5351948" y="276862"/>
            <a:ext cx="5090274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Sample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3560649" y="4648641"/>
            <a:ext cx="767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Participant Sheets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7483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4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5351948" y="276862"/>
            <a:ext cx="5090274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Review Process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4757624" y="4610012"/>
            <a:ext cx="6474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Plan of Action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943703" y="2002126"/>
            <a:ext cx="9755187" cy="2054447"/>
          </a:xfrm>
        </p:spPr>
        <p:txBody>
          <a:bodyPr/>
          <a:lstStyle/>
          <a:p>
            <a:pPr algn="ctr"/>
            <a:r>
              <a:rPr lang="en-US" dirty="0" smtClean="0"/>
              <a:t>Need to follow the procedures outlined on the 4-H State Website….DO NOT USE ANY OTHER RESOURCES!!!</a:t>
            </a:r>
          </a:p>
          <a:p>
            <a:pPr algn="ctr"/>
            <a:r>
              <a:rPr lang="en-US" dirty="0" smtClean="0"/>
              <a:t>Let’s take another look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5351948" y="276862"/>
            <a:ext cx="5090274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Review Process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-269282" y="4772242"/>
            <a:ext cx="11506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Congressional Appointments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170043" y="1433904"/>
            <a:ext cx="10743144" cy="313207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A3467"/>
                </a:solidFill>
              </a:rPr>
              <a:t>Set up Appointment with your </a:t>
            </a:r>
            <a:r>
              <a:rPr lang="en-US" dirty="0" err="1" smtClean="0">
                <a:solidFill>
                  <a:srgbClr val="0A3467"/>
                </a:solidFill>
              </a:rPr>
              <a:t>congressPerson</a:t>
            </a:r>
            <a:endParaRPr lang="en-US" dirty="0" smtClean="0">
              <a:solidFill>
                <a:srgbClr val="0A3467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A3467"/>
                </a:solidFill>
              </a:rPr>
              <a:t>If they offer a private Capitol Tour, Take it!!!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A3467"/>
                </a:solidFill>
              </a:rPr>
              <a:t>Once your appointment is set up, please complete the online survey to log it…Do NOT EMAIL ME DIRECTLY!!!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1" y="1842549"/>
            <a:ext cx="1692535" cy="2881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3584119" y="425297"/>
            <a:ext cx="6883224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What questions do you have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4757624" y="4610012"/>
            <a:ext cx="6474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Q &amp; 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4772859" y="1912450"/>
            <a:ext cx="5197875" cy="23285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A3467"/>
                </a:solidFill>
              </a:rPr>
              <a:t>About what we have discussed tonight?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4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5041307" y="286694"/>
            <a:ext cx="5401226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Individual Questions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4757624" y="4610012"/>
            <a:ext cx="6474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Contact Info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188832" y="2029833"/>
            <a:ext cx="5197875" cy="271039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A3467"/>
                </a:solidFill>
              </a:rPr>
              <a:t>Scott Mautte</a:t>
            </a:r>
          </a:p>
          <a:p>
            <a:pPr algn="l"/>
            <a:r>
              <a:rPr lang="en-US" sz="2000" i="1" dirty="0" smtClean="0">
                <a:solidFill>
                  <a:srgbClr val="0A3467"/>
                </a:solidFill>
              </a:rPr>
              <a:t>Office PH: 530-750-1335</a:t>
            </a:r>
          </a:p>
          <a:p>
            <a:pPr algn="l"/>
            <a:r>
              <a:rPr lang="en-US" sz="2000" i="1" dirty="0" smtClean="0">
                <a:solidFill>
                  <a:srgbClr val="0A3467"/>
                </a:solidFill>
              </a:rPr>
              <a:t>Cell/Text: 530-718-9393</a:t>
            </a:r>
          </a:p>
          <a:p>
            <a:pPr algn="l"/>
            <a:r>
              <a:rPr lang="en-US" sz="2000" i="1" dirty="0" smtClean="0">
                <a:solidFill>
                  <a:srgbClr val="0A3467"/>
                </a:solidFill>
              </a:rPr>
              <a:t>Email: scmautte@ucanr.edu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47" y="1459011"/>
            <a:ext cx="4141443" cy="2366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Tonight We Will Cover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Agenda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104742" y="1320298"/>
            <a:ext cx="7572504" cy="329317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Welcome </a:t>
            </a:r>
            <a:endParaRPr lang="en-US" dirty="0">
              <a:solidFill>
                <a:srgbClr val="0A346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Travel </a:t>
            </a:r>
            <a:r>
              <a:rPr lang="en-US" dirty="0" err="1" smtClean="0">
                <a:solidFill>
                  <a:srgbClr val="0A3467"/>
                </a:solidFill>
              </a:rPr>
              <a:t>InFO</a:t>
            </a:r>
            <a:endParaRPr lang="en-US" dirty="0" smtClean="0">
              <a:solidFill>
                <a:srgbClr val="0A346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Plan of Action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Congressional Appointment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Schedule Updates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 &amp; A</a:t>
            </a:r>
          </a:p>
        </p:txBody>
      </p:sp>
      <p:pic>
        <p:nvPicPr>
          <p:cNvPr id="7" name="Picture 2" descr="Image result for Washington DC Passport St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36" y="221516"/>
            <a:ext cx="4538425" cy="45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Things to know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Travel Info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940" y="956759"/>
            <a:ext cx="3925350" cy="29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-717" y="1410630"/>
            <a:ext cx="6130943" cy="3293177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Be at the airport 2 hours before your scheduled flight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030A0"/>
                </a:solidFill>
              </a:rPr>
              <a:t>Meet your chaperone at the baggage check-in counter (Look for the green clover sign</a:t>
            </a:r>
            <a:r>
              <a:rPr lang="en-US" sz="2600" b="1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Things to know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Travel Info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940" y="956759"/>
            <a:ext cx="3925350" cy="29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-2158" y="1364947"/>
            <a:ext cx="7581298" cy="3293177"/>
          </a:xfrm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b="1" dirty="0" smtClean="0"/>
              <a:t>Check-in </a:t>
            </a:r>
            <a:r>
              <a:rPr lang="en-US" sz="2600" b="1" dirty="0" err="1" smtClean="0"/>
              <a:t>aT</a:t>
            </a:r>
            <a:r>
              <a:rPr lang="en-US" sz="2600" b="1" dirty="0" smtClean="0"/>
              <a:t> Southwest Airlines 24 hours before your scheduled flight to secure your boarding group using the confirmation number on your Participant sheet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030A0"/>
                </a:solidFill>
              </a:rPr>
              <a:t>Bring snacks!!!  All flights are direct</a:t>
            </a:r>
            <a:endParaRPr lang="en-US" dirty="0">
              <a:solidFill>
                <a:srgbClr val="7030A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b="1" dirty="0" smtClean="0"/>
              <a:t>Southwest allows you to check 2 free bags</a:t>
            </a:r>
            <a:endParaRPr lang="en-US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8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1102" y="1231321"/>
            <a:ext cx="4251321" cy="336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Travel To: CWF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246224" y="1499917"/>
            <a:ext cx="5467214" cy="31399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SMF </a:t>
            </a:r>
            <a:r>
              <a:rPr lang="en-US" sz="2400" dirty="0" smtClean="0">
                <a:solidFill>
                  <a:srgbClr val="0A3467"/>
                </a:solidFill>
              </a:rPr>
              <a:t>(Jen &amp; Michelle)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A3467"/>
                </a:solidFill>
              </a:rPr>
              <a:t>Sacramento, Lassen, Butte, Nevada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A3467"/>
                </a:solidFill>
              </a:rPr>
              <a:t>6:55AM</a:t>
            </a:r>
          </a:p>
          <a:p>
            <a:pPr lvl="1" algn="l"/>
            <a:endParaRPr lang="en-US" sz="1800" dirty="0" smtClean="0">
              <a:solidFill>
                <a:srgbClr val="0A346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A3467"/>
                </a:solidFill>
              </a:rPr>
              <a:t>OAK </a:t>
            </a:r>
            <a:r>
              <a:rPr lang="en-US" sz="2400" dirty="0" smtClean="0">
                <a:solidFill>
                  <a:srgbClr val="0A3467"/>
                </a:solidFill>
              </a:rPr>
              <a:t>(Kelly &amp; Scott)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A3467"/>
                </a:solidFill>
              </a:rPr>
              <a:t>Madera, Marin, Monterey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A3467"/>
                </a:solidFill>
              </a:rPr>
              <a:t>6:45am</a:t>
            </a:r>
          </a:p>
          <a:p>
            <a:pPr algn="l"/>
            <a:endParaRPr lang="en-US" dirty="0">
              <a:solidFill>
                <a:srgbClr val="0A34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OVERVIEW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434266">
            <a:off x="8056992" y="1087841"/>
            <a:ext cx="2653554" cy="2677656"/>
          </a:xfrm>
          <a:prstGeom prst="rect">
            <a:avLst/>
          </a:prstGeom>
          <a:ln>
            <a:solidFill>
              <a:srgbClr val="0A346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BWI ARRIVALS</a:t>
            </a:r>
          </a:p>
          <a:p>
            <a:pPr algn="ctr"/>
            <a:endParaRPr lang="en-US" sz="2800" dirty="0" smtClean="0">
              <a:solidFill>
                <a:srgbClr val="0A3467"/>
              </a:solidFill>
            </a:endParaRPr>
          </a:p>
          <a:p>
            <a:r>
              <a:rPr lang="en-US" sz="2800" dirty="0" smtClean="0">
                <a:solidFill>
                  <a:srgbClr val="0A3467"/>
                </a:solidFill>
              </a:rPr>
              <a:t>SMF-2:55pm</a:t>
            </a:r>
          </a:p>
          <a:p>
            <a:endParaRPr lang="en-US" sz="2800" dirty="0" smtClean="0">
              <a:solidFill>
                <a:srgbClr val="0A3467"/>
              </a:solidFill>
            </a:endParaRPr>
          </a:p>
          <a:p>
            <a:endParaRPr lang="en-US" sz="2800" dirty="0" smtClean="0">
              <a:solidFill>
                <a:srgbClr val="0A3467"/>
              </a:solidFill>
            </a:endParaRPr>
          </a:p>
          <a:p>
            <a:r>
              <a:rPr lang="en-US" sz="2800" dirty="0" smtClean="0">
                <a:solidFill>
                  <a:srgbClr val="0A3467"/>
                </a:solidFill>
              </a:rPr>
              <a:t>OAK-2:50pm</a:t>
            </a:r>
            <a:endParaRPr lang="en-US" sz="2800" dirty="0">
              <a:solidFill>
                <a:srgbClr val="0A3467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3410712" y="1147529"/>
            <a:ext cx="5080173" cy="919015"/>
          </a:xfrm>
          <a:prstGeom prst="curvedDown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21302641">
            <a:off x="3183527" y="4042022"/>
            <a:ext cx="5417220" cy="1105895"/>
          </a:xfrm>
          <a:prstGeom prst="curvedUp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Travel From: CWF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7484261" y="1478751"/>
            <a:ext cx="2954854" cy="26809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A3467"/>
                </a:solidFill>
              </a:rPr>
              <a:t>BWI Departure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7-1-17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9:10 am</a:t>
            </a:r>
            <a:endParaRPr lang="en-US" dirty="0">
              <a:solidFill>
                <a:srgbClr val="0A3467"/>
              </a:solidFill>
            </a:endParaRP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Madera &amp; Marin</a:t>
            </a:r>
            <a:endParaRPr lang="en-US" dirty="0">
              <a:solidFill>
                <a:srgbClr val="0A34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OVERVIEW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434266">
            <a:off x="174505" y="2271359"/>
            <a:ext cx="2653554" cy="1384995"/>
          </a:xfrm>
          <a:prstGeom prst="rect">
            <a:avLst/>
          </a:prstGeom>
          <a:ln>
            <a:solidFill>
              <a:srgbClr val="0A346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ARRIVALS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7-1-17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OAK-12 PM</a:t>
            </a:r>
            <a:endParaRPr lang="en-US" sz="2800" dirty="0">
              <a:solidFill>
                <a:srgbClr val="0A3467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103120" y="1900611"/>
            <a:ext cx="6277139" cy="869880"/>
          </a:xfrm>
          <a:prstGeom prst="curvedDown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0" y="2120409"/>
            <a:ext cx="4234519" cy="3363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Travel From: CWF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6917862" y="956576"/>
            <a:ext cx="4160426" cy="319621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A3467"/>
                </a:solidFill>
              </a:rPr>
              <a:t>BWI Departure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7-5-17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2 PM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Jen &amp; Michelle</a:t>
            </a:r>
          </a:p>
          <a:p>
            <a:pPr lvl="1" algn="l"/>
            <a:r>
              <a:rPr lang="en-US" sz="1800" dirty="0">
                <a:solidFill>
                  <a:srgbClr val="0A3467"/>
                </a:solidFill>
              </a:rPr>
              <a:t>Sacramento, Lassen, Butte, </a:t>
            </a:r>
            <a:r>
              <a:rPr lang="en-US" sz="1800" dirty="0" smtClean="0">
                <a:solidFill>
                  <a:srgbClr val="0A3467"/>
                </a:solidFill>
              </a:rPr>
              <a:t>Nevada</a:t>
            </a:r>
            <a:endParaRPr lang="en-US" sz="1800" dirty="0">
              <a:solidFill>
                <a:srgbClr val="0A34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OVERVIEW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434266">
            <a:off x="174505" y="2271359"/>
            <a:ext cx="2653554" cy="1384995"/>
          </a:xfrm>
          <a:prstGeom prst="rect">
            <a:avLst/>
          </a:prstGeom>
          <a:ln>
            <a:solidFill>
              <a:srgbClr val="0A346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ARRIVALS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7-5-17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SMF-4:35 PM</a:t>
            </a:r>
            <a:endParaRPr lang="en-US" sz="2800" dirty="0">
              <a:solidFill>
                <a:srgbClr val="0A3467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103120" y="1900611"/>
            <a:ext cx="6277139" cy="869880"/>
          </a:xfrm>
          <a:prstGeom prst="curvedDown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2129104"/>
            <a:ext cx="4234519" cy="3363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5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4015641" y="319156"/>
            <a:ext cx="6427919" cy="70963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Travel From: CWF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3288">
            <a:off x="5996107" y="2550847"/>
            <a:ext cx="5132447" cy="16310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A3467"/>
                </a:solidFill>
              </a:rPr>
              <a:t>BWI </a:t>
            </a:r>
            <a:r>
              <a:rPr lang="en-US" dirty="0" smtClean="0">
                <a:solidFill>
                  <a:srgbClr val="0A3467"/>
                </a:solidFill>
              </a:rPr>
              <a:t>Departure-7-5-17</a:t>
            </a:r>
            <a:endParaRPr lang="en-US" dirty="0" smtClean="0">
              <a:solidFill>
                <a:srgbClr val="0A3467"/>
              </a:solidFill>
            </a:endParaRP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1:40 </a:t>
            </a:r>
            <a:r>
              <a:rPr lang="en-US" dirty="0" smtClean="0">
                <a:solidFill>
                  <a:srgbClr val="0A3467"/>
                </a:solidFill>
              </a:rPr>
              <a:t>PM-Kelly</a:t>
            </a:r>
            <a:endParaRPr lang="en-US" dirty="0" smtClean="0">
              <a:solidFill>
                <a:srgbClr val="0A3467"/>
              </a:solidFill>
            </a:endParaRPr>
          </a:p>
          <a:p>
            <a:pPr algn="ctr"/>
            <a:r>
              <a:rPr lang="en-US" sz="1800" dirty="0" smtClean="0">
                <a:solidFill>
                  <a:srgbClr val="0A3467"/>
                </a:solidFill>
              </a:rPr>
              <a:t>Monterey</a:t>
            </a:r>
            <a:endParaRPr lang="en-US" sz="1800" dirty="0">
              <a:solidFill>
                <a:srgbClr val="0A34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78188">
            <a:off x="6433073" y="4568428"/>
            <a:ext cx="441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OVERVIEW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434266">
            <a:off x="369452" y="3297727"/>
            <a:ext cx="2653554" cy="1384995"/>
          </a:xfrm>
          <a:prstGeom prst="rect">
            <a:avLst/>
          </a:prstGeom>
          <a:ln>
            <a:solidFill>
              <a:srgbClr val="0A346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ARRIVALS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7-5-17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OAK-4:25 PM</a:t>
            </a:r>
            <a:endParaRPr lang="en-US" sz="2800" dirty="0">
              <a:solidFill>
                <a:srgbClr val="0A3467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056375" y="2336809"/>
            <a:ext cx="6277139" cy="869880"/>
          </a:xfrm>
          <a:prstGeom prst="curvedDown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2129104"/>
            <a:ext cx="4234519" cy="336364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383288">
            <a:off x="6913121" y="970516"/>
            <a:ext cx="4214520" cy="1631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A3467"/>
                </a:solidFill>
              </a:rPr>
              <a:t>BWI Departure-7-5-17</a:t>
            </a:r>
          </a:p>
          <a:p>
            <a:pPr algn="ctr"/>
            <a:r>
              <a:rPr lang="en-US" dirty="0" smtClean="0">
                <a:solidFill>
                  <a:srgbClr val="0A3467"/>
                </a:solidFill>
              </a:rPr>
              <a:t>2:10 PM-Hana &amp; Luke</a:t>
            </a:r>
          </a:p>
          <a:p>
            <a:pPr algn="ctr"/>
            <a:r>
              <a:rPr lang="en-US" sz="1800" dirty="0" smtClean="0">
                <a:solidFill>
                  <a:srgbClr val="0A3467"/>
                </a:solidFill>
              </a:rPr>
              <a:t>Monterey</a:t>
            </a:r>
            <a:endParaRPr lang="en-US" sz="1800" dirty="0">
              <a:solidFill>
                <a:srgbClr val="0A346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434266">
            <a:off x="278954" y="1570532"/>
            <a:ext cx="2653554" cy="1384995"/>
          </a:xfrm>
          <a:prstGeom prst="rect">
            <a:avLst/>
          </a:prstGeom>
          <a:ln>
            <a:solidFill>
              <a:srgbClr val="0A346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ARRIVALS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7-5-17</a:t>
            </a:r>
          </a:p>
          <a:p>
            <a:pPr algn="ctr"/>
            <a:r>
              <a:rPr lang="en-US" sz="2800" dirty="0" smtClean="0">
                <a:solidFill>
                  <a:srgbClr val="0A3467"/>
                </a:solidFill>
              </a:rPr>
              <a:t>MCI</a:t>
            </a:r>
            <a:r>
              <a:rPr lang="en-US" sz="2800" dirty="0" smtClean="0">
                <a:solidFill>
                  <a:srgbClr val="0A3467"/>
                </a:solidFill>
              </a:rPr>
              <a:t>-3:50 </a:t>
            </a:r>
            <a:r>
              <a:rPr lang="en-US" sz="2800" dirty="0" smtClean="0">
                <a:solidFill>
                  <a:srgbClr val="0A3467"/>
                </a:solidFill>
              </a:rPr>
              <a:t>PM</a:t>
            </a:r>
            <a:endParaRPr lang="en-US" sz="2800" dirty="0">
              <a:solidFill>
                <a:srgbClr val="0A3467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2207026" y="862088"/>
            <a:ext cx="5388092" cy="891111"/>
          </a:xfrm>
          <a:prstGeom prst="curvedDownArrow">
            <a:avLst/>
          </a:prstGeom>
          <a:solidFill>
            <a:srgbClr val="00A6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8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82460">
            <a:off x="5351948" y="276862"/>
            <a:ext cx="5090274" cy="709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What is it?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21378188">
            <a:off x="3560649" y="4648641"/>
            <a:ext cx="7672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Participant Sheets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t61of1t6u3x3af7ir2y91ib.wpengine.netdna-cdn.com/wp-content/uploads/2016/04/cwf-logo-horiz_15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267">
            <a:off x="31158" y="389462"/>
            <a:ext cx="3506256" cy="12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943703" y="2002126"/>
            <a:ext cx="9755187" cy="2054447"/>
          </a:xfrm>
        </p:spPr>
        <p:txBody>
          <a:bodyPr/>
          <a:lstStyle/>
          <a:p>
            <a:pPr algn="ctr"/>
            <a:r>
              <a:rPr lang="en-US" dirty="0" smtClean="0"/>
              <a:t>Will have all important travel and emergency Info needed.</a:t>
            </a:r>
          </a:p>
          <a:p>
            <a:pPr algn="ctr"/>
            <a:r>
              <a:rPr lang="en-US" dirty="0" smtClean="0"/>
              <a:t>Will be emailed directly by Wednesday, May 31, 2017 (Provided all payment has been received)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8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938</TotalTime>
  <Words>1089</Words>
  <Application>Microsoft Office PowerPoint</Application>
  <PresentationFormat>Widescreen</PresentationFormat>
  <Paragraphs>148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Main Event</vt:lpstr>
      <vt:lpstr>2017 </vt:lpstr>
      <vt:lpstr>Tonight We Will Cover </vt:lpstr>
      <vt:lpstr>Things to know</vt:lpstr>
      <vt:lpstr>Things to know</vt:lpstr>
      <vt:lpstr>Travel To: CWF </vt:lpstr>
      <vt:lpstr>Travel From: CWF </vt:lpstr>
      <vt:lpstr>Travel From: CWF </vt:lpstr>
      <vt:lpstr>Travel From: CWF </vt:lpstr>
      <vt:lpstr>What is it?</vt:lpstr>
      <vt:lpstr>Sample</vt:lpstr>
      <vt:lpstr>Review Process</vt:lpstr>
      <vt:lpstr>Review Process</vt:lpstr>
      <vt:lpstr>What questions do you have</vt:lpstr>
      <vt:lpstr>Individual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</dc:title>
  <dc:creator>Scott C Mautte</dc:creator>
  <cp:lastModifiedBy>Scott C Mautte</cp:lastModifiedBy>
  <cp:revision>45</cp:revision>
  <dcterms:created xsi:type="dcterms:W3CDTF">2017-01-24T18:45:38Z</dcterms:created>
  <dcterms:modified xsi:type="dcterms:W3CDTF">2017-05-25T21:27:31Z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3E0341C2-E318-4548-8B2E-F1C5A018AA3D</vt:lpwstr>
  </property>
  <property fmtid="{D5CDD505-2E9C-101B-9397-08002B2CF9AE}" pid="3" name="ArticulatePath">
    <vt:lpwstr>Presentation1</vt:lpwstr>
  </property>
</Properties>
</file>