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918400" cy="21945600"/>
  <p:notesSz cx="6985000" cy="9283700"/>
  <p:defaultTextStyle>
    <a:defPPr>
      <a:defRPr lang="en-US"/>
    </a:defPPr>
    <a:lvl1pPr marL="0" algn="l" defTabSz="313471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67355" algn="l" defTabSz="313471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134710" algn="l" defTabSz="313471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702064" algn="l" defTabSz="313471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269419" algn="l" defTabSz="313471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836774" algn="l" defTabSz="313471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404129" algn="l" defTabSz="313471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971483" algn="l" defTabSz="313471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538838" algn="l" defTabSz="313471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  <a:srgbClr val="002062"/>
    <a:srgbClr val="C2990E"/>
    <a:srgbClr val="F1C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457" autoAdjust="0"/>
  </p:normalViewPr>
  <p:slideViewPr>
    <p:cSldViewPr>
      <p:cViewPr>
        <p:scale>
          <a:sx n="33" d="100"/>
          <a:sy n="33" d="100"/>
        </p:scale>
        <p:origin x="-1248" y="-114"/>
      </p:cViewPr>
      <p:guideLst>
        <p:guide orient="horz" pos="6912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6817361"/>
            <a:ext cx="2798064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2435840"/>
            <a:ext cx="2304288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4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2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69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6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4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1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38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BE3-A552-4DD8-9FF2-B260EA5BFFF9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5F93-42BE-4F4D-A500-0AAC1EB24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BE3-A552-4DD8-9FF2-B260EA5BFFF9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5F93-42BE-4F4D-A500-0AAC1EB24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7179" y="4216400"/>
            <a:ext cx="35553014" cy="8988044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8132" y="4216400"/>
            <a:ext cx="106110407" cy="898804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BE3-A552-4DD8-9FF2-B260EA5BFFF9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5F93-42BE-4F4D-A500-0AAC1EB24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BE3-A552-4DD8-9FF2-B260EA5BFFF9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5F93-42BE-4F4D-A500-0AAC1EB24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14102081"/>
            <a:ext cx="27980640" cy="435864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9301483"/>
            <a:ext cx="27980640" cy="4800599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355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13471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2064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69419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6774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4129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71483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38838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BE3-A552-4DD8-9FF2-B260EA5BFFF9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5F93-42BE-4F4D-A500-0AAC1EB24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98132" y="24577040"/>
            <a:ext cx="70831710" cy="69519801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78482" y="24577040"/>
            <a:ext cx="70831710" cy="69519801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BE3-A552-4DD8-9FF2-B260EA5BFFF9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5F93-42BE-4F4D-A500-0AAC1EB24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78841"/>
            <a:ext cx="2962656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4912361"/>
            <a:ext cx="14544677" cy="2047239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355" indent="0">
              <a:buNone/>
              <a:defRPr sz="6900" b="1"/>
            </a:lvl2pPr>
            <a:lvl3pPr marL="3134710" indent="0">
              <a:buNone/>
              <a:defRPr sz="6100" b="1"/>
            </a:lvl3pPr>
            <a:lvl4pPr marL="4702064" indent="0">
              <a:buNone/>
              <a:defRPr sz="5500" b="1"/>
            </a:lvl4pPr>
            <a:lvl5pPr marL="6269419" indent="0">
              <a:buNone/>
              <a:defRPr sz="5500" b="1"/>
            </a:lvl5pPr>
            <a:lvl6pPr marL="7836774" indent="0">
              <a:buNone/>
              <a:defRPr sz="5500" b="1"/>
            </a:lvl6pPr>
            <a:lvl7pPr marL="9404129" indent="0">
              <a:buNone/>
              <a:defRPr sz="5500" b="1"/>
            </a:lvl7pPr>
            <a:lvl8pPr marL="10971483" indent="0">
              <a:buNone/>
              <a:defRPr sz="5500" b="1"/>
            </a:lvl8pPr>
            <a:lvl9pPr marL="12538838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6959600"/>
            <a:ext cx="14544677" cy="12644121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1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4912361"/>
            <a:ext cx="14550390" cy="2047239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355" indent="0">
              <a:buNone/>
              <a:defRPr sz="6900" b="1"/>
            </a:lvl2pPr>
            <a:lvl3pPr marL="3134710" indent="0">
              <a:buNone/>
              <a:defRPr sz="6100" b="1"/>
            </a:lvl3pPr>
            <a:lvl4pPr marL="4702064" indent="0">
              <a:buNone/>
              <a:defRPr sz="5500" b="1"/>
            </a:lvl4pPr>
            <a:lvl5pPr marL="6269419" indent="0">
              <a:buNone/>
              <a:defRPr sz="5500" b="1"/>
            </a:lvl5pPr>
            <a:lvl6pPr marL="7836774" indent="0">
              <a:buNone/>
              <a:defRPr sz="5500" b="1"/>
            </a:lvl6pPr>
            <a:lvl7pPr marL="9404129" indent="0">
              <a:buNone/>
              <a:defRPr sz="5500" b="1"/>
            </a:lvl7pPr>
            <a:lvl8pPr marL="10971483" indent="0">
              <a:buNone/>
              <a:defRPr sz="5500" b="1"/>
            </a:lvl8pPr>
            <a:lvl9pPr marL="12538838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6959600"/>
            <a:ext cx="14550390" cy="12644121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1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BE3-A552-4DD8-9FF2-B260EA5BFFF9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5F93-42BE-4F4D-A500-0AAC1EB24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BE3-A552-4DD8-9FF2-B260EA5BFFF9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5F93-42BE-4F4D-A500-0AAC1EB24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BE3-A552-4DD8-9FF2-B260EA5BFFF9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5F93-42BE-4F4D-A500-0AAC1EB24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873760"/>
            <a:ext cx="10829927" cy="371856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873762"/>
            <a:ext cx="18402300" cy="18729961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4592322"/>
            <a:ext cx="10829927" cy="15011401"/>
          </a:xfrm>
        </p:spPr>
        <p:txBody>
          <a:bodyPr/>
          <a:lstStyle>
            <a:lvl1pPr marL="0" indent="0">
              <a:buNone/>
              <a:defRPr sz="4800"/>
            </a:lvl1pPr>
            <a:lvl2pPr marL="1567355" indent="0">
              <a:buNone/>
              <a:defRPr sz="4100"/>
            </a:lvl2pPr>
            <a:lvl3pPr marL="3134710" indent="0">
              <a:buNone/>
              <a:defRPr sz="3400"/>
            </a:lvl3pPr>
            <a:lvl4pPr marL="4702064" indent="0">
              <a:buNone/>
              <a:defRPr sz="3100"/>
            </a:lvl4pPr>
            <a:lvl5pPr marL="6269419" indent="0">
              <a:buNone/>
              <a:defRPr sz="3100"/>
            </a:lvl5pPr>
            <a:lvl6pPr marL="7836774" indent="0">
              <a:buNone/>
              <a:defRPr sz="3100"/>
            </a:lvl6pPr>
            <a:lvl7pPr marL="9404129" indent="0">
              <a:buNone/>
              <a:defRPr sz="3100"/>
            </a:lvl7pPr>
            <a:lvl8pPr marL="10971483" indent="0">
              <a:buNone/>
              <a:defRPr sz="3100"/>
            </a:lvl8pPr>
            <a:lvl9pPr marL="12538838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BE3-A552-4DD8-9FF2-B260EA5BFFF9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5F93-42BE-4F4D-A500-0AAC1EB24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5361920"/>
            <a:ext cx="19751040" cy="1813561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960880"/>
            <a:ext cx="19751040" cy="13167360"/>
          </a:xfrm>
        </p:spPr>
        <p:txBody>
          <a:bodyPr/>
          <a:lstStyle>
            <a:lvl1pPr marL="0" indent="0">
              <a:buNone/>
              <a:defRPr sz="11000"/>
            </a:lvl1pPr>
            <a:lvl2pPr marL="1567355" indent="0">
              <a:buNone/>
              <a:defRPr sz="9600"/>
            </a:lvl2pPr>
            <a:lvl3pPr marL="3134710" indent="0">
              <a:buNone/>
              <a:defRPr sz="8200"/>
            </a:lvl3pPr>
            <a:lvl4pPr marL="4702064" indent="0">
              <a:buNone/>
              <a:defRPr sz="6900"/>
            </a:lvl4pPr>
            <a:lvl5pPr marL="6269419" indent="0">
              <a:buNone/>
              <a:defRPr sz="6900"/>
            </a:lvl5pPr>
            <a:lvl6pPr marL="7836774" indent="0">
              <a:buNone/>
              <a:defRPr sz="6900"/>
            </a:lvl6pPr>
            <a:lvl7pPr marL="9404129" indent="0">
              <a:buNone/>
              <a:defRPr sz="6900"/>
            </a:lvl7pPr>
            <a:lvl8pPr marL="10971483" indent="0">
              <a:buNone/>
              <a:defRPr sz="6900"/>
            </a:lvl8pPr>
            <a:lvl9pPr marL="12538838" indent="0">
              <a:buNone/>
              <a:defRPr sz="6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7175481"/>
            <a:ext cx="19751040" cy="2575559"/>
          </a:xfrm>
        </p:spPr>
        <p:txBody>
          <a:bodyPr/>
          <a:lstStyle>
            <a:lvl1pPr marL="0" indent="0">
              <a:buNone/>
              <a:defRPr sz="4800"/>
            </a:lvl1pPr>
            <a:lvl2pPr marL="1567355" indent="0">
              <a:buNone/>
              <a:defRPr sz="4100"/>
            </a:lvl2pPr>
            <a:lvl3pPr marL="3134710" indent="0">
              <a:buNone/>
              <a:defRPr sz="3400"/>
            </a:lvl3pPr>
            <a:lvl4pPr marL="4702064" indent="0">
              <a:buNone/>
              <a:defRPr sz="3100"/>
            </a:lvl4pPr>
            <a:lvl5pPr marL="6269419" indent="0">
              <a:buNone/>
              <a:defRPr sz="3100"/>
            </a:lvl5pPr>
            <a:lvl6pPr marL="7836774" indent="0">
              <a:buNone/>
              <a:defRPr sz="3100"/>
            </a:lvl6pPr>
            <a:lvl7pPr marL="9404129" indent="0">
              <a:buNone/>
              <a:defRPr sz="3100"/>
            </a:lvl7pPr>
            <a:lvl8pPr marL="10971483" indent="0">
              <a:buNone/>
              <a:defRPr sz="3100"/>
            </a:lvl8pPr>
            <a:lvl9pPr marL="12538838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BE3-A552-4DD8-9FF2-B260EA5BFFF9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5F93-42BE-4F4D-A500-0AAC1EB24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878841"/>
            <a:ext cx="29626560" cy="3657600"/>
          </a:xfrm>
          <a:prstGeom prst="rect">
            <a:avLst/>
          </a:prstGeom>
        </p:spPr>
        <p:txBody>
          <a:bodyPr vert="horz" lIns="313471" tIns="156735" rIns="313471" bIns="15673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5120642"/>
            <a:ext cx="29626560" cy="14483081"/>
          </a:xfrm>
          <a:prstGeom prst="rect">
            <a:avLst/>
          </a:prstGeom>
        </p:spPr>
        <p:txBody>
          <a:bodyPr vert="horz" lIns="313471" tIns="156735" rIns="313471" bIns="1567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0340321"/>
            <a:ext cx="7680960" cy="1168400"/>
          </a:xfrm>
          <a:prstGeom prst="rect">
            <a:avLst/>
          </a:prstGeom>
        </p:spPr>
        <p:txBody>
          <a:bodyPr vert="horz" lIns="313471" tIns="156735" rIns="313471" bIns="156735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D2BE3-A552-4DD8-9FF2-B260EA5BFFF9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20340321"/>
            <a:ext cx="10424160" cy="1168400"/>
          </a:xfrm>
          <a:prstGeom prst="rect">
            <a:avLst/>
          </a:prstGeom>
        </p:spPr>
        <p:txBody>
          <a:bodyPr vert="horz" lIns="313471" tIns="156735" rIns="313471" bIns="156735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20340321"/>
            <a:ext cx="7680960" cy="1168400"/>
          </a:xfrm>
          <a:prstGeom prst="rect">
            <a:avLst/>
          </a:prstGeom>
        </p:spPr>
        <p:txBody>
          <a:bodyPr vert="horz" lIns="313471" tIns="156735" rIns="313471" bIns="156735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F5F93-42BE-4F4D-A500-0AAC1EB24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4710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516" indent="-1175516" algn="l" defTabSz="3134710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6951" indent="-979597" algn="l" defTabSz="313471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387" indent="-783677" algn="l" defTabSz="3134710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5742" indent="-783677" algn="l" defTabSz="3134710" rtl="0" eaLnBrk="1" latinLnBrk="0" hangingPunct="1">
        <a:spcBef>
          <a:spcPct val="20000"/>
        </a:spcBef>
        <a:buFont typeface="Arial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096" indent="-783677" algn="l" defTabSz="3134710" rtl="0" eaLnBrk="1" latinLnBrk="0" hangingPunct="1">
        <a:spcBef>
          <a:spcPct val="20000"/>
        </a:spcBef>
        <a:buFont typeface="Arial" pitchFamily="34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0451" indent="-783677" algn="l" defTabSz="313471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7806" indent="-783677" algn="l" defTabSz="313471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5161" indent="-783677" algn="l" defTabSz="313471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2515" indent="-783677" algn="l" defTabSz="313471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471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355" algn="l" defTabSz="313471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710" algn="l" defTabSz="313471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064" algn="l" defTabSz="313471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269419" algn="l" defTabSz="313471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836774" algn="l" defTabSz="313471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404129" algn="l" defTabSz="313471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1483" algn="l" defTabSz="313471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8838" algn="l" defTabSz="313471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4-hdirectory.org/" TargetMode="External"/><Relationship Id="rId7" Type="http://schemas.openxmlformats.org/officeDocument/2006/relationships/hyperlink" Target="mailto:smworker@ucanr.edu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a4h.org/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://www.4-h.org/nysd/" TargetMode="External"/><Relationship Id="rId15" Type="http://schemas.openxmlformats.org/officeDocument/2006/relationships/image" Target="../media/image9.gif"/><Relationship Id="rId10" Type="http://schemas.openxmlformats.org/officeDocument/2006/relationships/image" Target="../media/image4.jpeg"/><Relationship Id="rId4" Type="http://schemas.openxmlformats.org/officeDocument/2006/relationships/hyperlink" Target="http://www.ca4h.org/join/" TargetMode="External"/><Relationship Id="rId9" Type="http://schemas.openxmlformats.org/officeDocument/2006/relationships/image" Target="../media/image3.jpeg"/><Relationship Id="rId1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90" y="16792605"/>
            <a:ext cx="32906110" cy="515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32918400" cy="2438400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355600"/>
            <a:ext cx="32918400" cy="189721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en-US" sz="11900" b="1" dirty="0" smtClean="0">
                <a:solidFill>
                  <a:schemeClr val="bg1"/>
                </a:solidFill>
              </a:rPr>
              <a:t>4-H Science, Engineering, and Technology</a:t>
            </a:r>
            <a:endParaRPr lang="en-US" sz="119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44250" y="11911148"/>
            <a:ext cx="10572750" cy="4374816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just"/>
            <a:r>
              <a:rPr lang="en-US" sz="2800" dirty="0" smtClean="0"/>
              <a:t>4-H serves young </a:t>
            </a:r>
            <a:r>
              <a:rPr lang="en-US" sz="2800" dirty="0"/>
              <a:t>people, ages 5-19, </a:t>
            </a:r>
            <a:r>
              <a:rPr lang="en-US" sz="2800" dirty="0" smtClean="0"/>
              <a:t>in reaching </a:t>
            </a:r>
            <a:r>
              <a:rPr lang="en-US" sz="2800" dirty="0"/>
              <a:t>their fullest potential as </a:t>
            </a:r>
            <a:r>
              <a:rPr lang="en-US" sz="2800" dirty="0" smtClean="0"/>
              <a:t>healthy, happy, thriving people who make a positive contribution in their communities. 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4-H involves youth in </a:t>
            </a:r>
            <a:r>
              <a:rPr lang="en-US" sz="2800" dirty="0"/>
              <a:t>urban, suburban and rural communities. </a:t>
            </a:r>
            <a:endParaRPr lang="en-US" sz="2800" dirty="0" smtClean="0"/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4-H science and engineering programs combine the strengths of experiential education and inquiry-based science learning with a positive youth development framework that holistically addresses the developmental and educational needs of young people.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11887200"/>
            <a:ext cx="10241468" cy="5790588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just"/>
            <a:r>
              <a:rPr lang="en-US" sz="3200" b="1" dirty="0" smtClean="0"/>
              <a:t>Goals of 4-H Science Programs</a:t>
            </a:r>
            <a:endParaRPr lang="en-US" sz="3200" b="1" dirty="0"/>
          </a:p>
          <a:p>
            <a:pPr algn="just"/>
            <a:r>
              <a:rPr lang="en-US" sz="2800" dirty="0"/>
              <a:t>Help address the critical need for more scientists and engineers. </a:t>
            </a:r>
          </a:p>
          <a:p>
            <a:pPr algn="just"/>
            <a:endParaRPr lang="en-US" sz="2800" dirty="0"/>
          </a:p>
          <a:p>
            <a:pPr algn="just"/>
            <a:r>
              <a:rPr lang="en-US" sz="3200" b="1" dirty="0" smtClean="0"/>
              <a:t>Expected Outcomes</a:t>
            </a:r>
            <a:endParaRPr lang="en-US" sz="3200" b="1" dirty="0"/>
          </a:p>
          <a:p>
            <a:pPr algn="just"/>
            <a:r>
              <a:rPr lang="en-US" sz="2800" dirty="0" smtClean="0"/>
              <a:t>Help </a:t>
            </a:r>
            <a:r>
              <a:rPr lang="en-US" sz="2800" dirty="0"/>
              <a:t>youth improve their </a:t>
            </a:r>
            <a:r>
              <a:rPr lang="en-US" sz="2800" dirty="0" smtClean="0"/>
              <a:t>knowledge, skills, and attitudes </a:t>
            </a:r>
            <a:r>
              <a:rPr lang="en-US" sz="2800" dirty="0"/>
              <a:t>around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science</a:t>
            </a:r>
            <a:r>
              <a:rPr lang="en-US" sz="2800" dirty="0"/>
              <a:t>, engineering, and </a:t>
            </a:r>
            <a:r>
              <a:rPr lang="en-US" sz="2800" dirty="0" smtClean="0"/>
              <a:t>technology.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Connect </a:t>
            </a:r>
            <a:r>
              <a:rPr lang="en-US" sz="2800" dirty="0"/>
              <a:t>learning with real-world situations where youth can adopt and use new science </a:t>
            </a:r>
            <a:r>
              <a:rPr lang="en-US" sz="2800" dirty="0" smtClean="0"/>
              <a:t>methods, engineer designs, or improve </a:t>
            </a:r>
            <a:r>
              <a:rPr lang="en-US" sz="2800" dirty="0"/>
              <a:t>technology to solve </a:t>
            </a:r>
            <a:r>
              <a:rPr lang="en-US" sz="2800" dirty="0" smtClean="0"/>
              <a:t>authentic issues.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In </a:t>
            </a:r>
            <a:r>
              <a:rPr lang="en-US" sz="2800" dirty="0"/>
              <a:t>the long term, increase the number and diversity of youth pursuing higher education and careers in science, engineering, and </a:t>
            </a:r>
            <a:r>
              <a:rPr lang="en-US" sz="2800" dirty="0" smtClean="0"/>
              <a:t>technology.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661960"/>
            <a:ext cx="32918400" cy="989273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en-US" sz="6000" b="1" dirty="0" smtClean="0"/>
              <a:t>Since 1913, California 4-H has engaged youth in programming to help improve their scientific literacy.</a:t>
            </a:r>
            <a:endParaRPr lang="en-US" sz="6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2593300" y="11887200"/>
            <a:ext cx="10020300" cy="6283030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just"/>
            <a:r>
              <a:rPr lang="en-US" sz="3200" b="1" dirty="0"/>
              <a:t>Utilize 4-H </a:t>
            </a:r>
            <a:r>
              <a:rPr lang="en-US" sz="3200" b="1" dirty="0" smtClean="0"/>
              <a:t>Curricula</a:t>
            </a:r>
            <a:endParaRPr lang="en-US" sz="3200" b="1" dirty="0"/>
          </a:p>
          <a:p>
            <a:pPr algn="just"/>
            <a:r>
              <a:rPr lang="en-US" sz="2800" dirty="0" smtClean="0"/>
              <a:t>High-quality experiential </a:t>
            </a:r>
            <a:r>
              <a:rPr lang="en-US" sz="2800" dirty="0"/>
              <a:t>and inquiry-based </a:t>
            </a:r>
            <a:r>
              <a:rPr lang="en-US" sz="2800" dirty="0" smtClean="0"/>
              <a:t>4-H curricula foster </a:t>
            </a:r>
            <a:br>
              <a:rPr lang="en-US" sz="2800" dirty="0" smtClean="0"/>
            </a:br>
            <a:r>
              <a:rPr lang="en-US" sz="2800" dirty="0" smtClean="0"/>
              <a:t>the </a:t>
            </a:r>
            <a:r>
              <a:rPr lang="en-US" sz="2800" dirty="0"/>
              <a:t>natural curiosity and creativity of youth. </a:t>
            </a:r>
            <a:endParaRPr lang="en-US" sz="2800" dirty="0" smtClean="0"/>
          </a:p>
          <a:p>
            <a:pPr algn="just"/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://www.4-hdirectory.org</a:t>
            </a:r>
            <a:r>
              <a:rPr lang="en-US" sz="2800" dirty="0" smtClean="0">
                <a:hlinkClick r:id="rId3"/>
              </a:rPr>
              <a:t>/</a:t>
            </a:r>
            <a:endParaRPr lang="en-US" sz="2800" dirty="0" smtClean="0"/>
          </a:p>
          <a:p>
            <a:pPr algn="just"/>
            <a:endParaRPr lang="en-US" sz="2800" b="1" dirty="0" smtClean="0"/>
          </a:p>
          <a:p>
            <a:pPr algn="just"/>
            <a:r>
              <a:rPr lang="en-US" sz="3200" b="1" dirty="0" smtClean="0"/>
              <a:t>Encourage Youth </a:t>
            </a:r>
            <a:r>
              <a:rPr lang="en-US" sz="3200" b="1" dirty="0"/>
              <a:t>to </a:t>
            </a:r>
            <a:r>
              <a:rPr lang="en-US" sz="3200" b="1" dirty="0" smtClean="0"/>
              <a:t>Participate </a:t>
            </a:r>
            <a:r>
              <a:rPr lang="en-US" sz="3200" b="1" dirty="0"/>
              <a:t>in </a:t>
            </a:r>
            <a:r>
              <a:rPr lang="en-US" sz="3200" b="1" dirty="0" smtClean="0"/>
              <a:t>4-H</a:t>
            </a:r>
            <a:endParaRPr lang="en-US" sz="3200" b="1" dirty="0"/>
          </a:p>
          <a:p>
            <a:pPr algn="just"/>
            <a:r>
              <a:rPr lang="en-US" sz="2800" dirty="0" smtClean="0"/>
              <a:t>4-H </a:t>
            </a:r>
            <a:r>
              <a:rPr lang="en-US" sz="2800" dirty="0"/>
              <a:t>provides </a:t>
            </a:r>
            <a:r>
              <a:rPr lang="en-US" sz="2800" dirty="0" smtClean="0"/>
              <a:t>experiences </a:t>
            </a:r>
            <a:r>
              <a:rPr lang="en-US" sz="2800" dirty="0"/>
              <a:t>that promote a strong sense of belonging, opportunities for community service and leadership development</a:t>
            </a:r>
            <a:r>
              <a:rPr lang="en-US" sz="2800" dirty="0" smtClean="0"/>
              <a:t>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hlinkClick r:id="rId4"/>
              </a:rPr>
              <a:t>http://www.ca4h.org/join</a:t>
            </a:r>
            <a:r>
              <a:rPr lang="en-US" sz="2800" dirty="0" smtClean="0">
                <a:hlinkClick r:id="rId4"/>
              </a:rPr>
              <a:t>/</a:t>
            </a:r>
            <a:r>
              <a:rPr lang="en-US" sz="2800" dirty="0" smtClean="0"/>
              <a:t> </a:t>
            </a:r>
          </a:p>
          <a:p>
            <a:pPr algn="just"/>
            <a:endParaRPr lang="en-US" sz="2800" dirty="0"/>
          </a:p>
          <a:p>
            <a:pPr algn="just"/>
            <a:r>
              <a:rPr lang="en-US" sz="3200" b="1" dirty="0"/>
              <a:t>Conduct the 4-H National Youth Science Experiment</a:t>
            </a:r>
            <a:endParaRPr lang="en-US" sz="3200" dirty="0"/>
          </a:p>
          <a:p>
            <a:pPr algn="just"/>
            <a:r>
              <a:rPr lang="en-US" sz="2800" dirty="0"/>
              <a:t>The experiment brings together youth, volunteers, and educators annually to spark an interest in science. </a:t>
            </a:r>
            <a:r>
              <a:rPr lang="en-US" sz="2800" dirty="0">
                <a:hlinkClick r:id="rId5"/>
              </a:rPr>
              <a:t>http://www.4-h.org/nysd/</a:t>
            </a:r>
            <a:r>
              <a:rPr lang="en-US" sz="2800" dirty="0"/>
              <a:t> </a:t>
            </a:r>
            <a:endParaRPr lang="en-US" sz="2800" b="1" dirty="0"/>
          </a:p>
          <a:p>
            <a:pPr algn="just"/>
            <a:endParaRPr lang="en-US" sz="2800" dirty="0" smtClean="0"/>
          </a:p>
        </p:txBody>
      </p:sp>
      <p:sp>
        <p:nvSpPr>
          <p:cNvPr id="41" name="Rectangle 40"/>
          <p:cNvSpPr/>
          <p:nvPr/>
        </p:nvSpPr>
        <p:spPr>
          <a:xfrm>
            <a:off x="0" y="10841662"/>
            <a:ext cx="11087100" cy="1035440"/>
          </a:xfrm>
          <a:prstGeom prst="rect">
            <a:avLst/>
          </a:prstGeom>
          <a:solidFill>
            <a:srgbClr val="009242"/>
          </a:solidFill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en-US" sz="6300" b="1" dirty="0" smtClean="0">
                <a:solidFill>
                  <a:schemeClr val="bg1"/>
                </a:solidFill>
              </a:rPr>
              <a:t>4-H Science Programming</a:t>
            </a:r>
            <a:endParaRPr lang="en-US" sz="6300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029950" y="10841662"/>
            <a:ext cx="10801350" cy="1035440"/>
          </a:xfrm>
          <a:prstGeom prst="rect">
            <a:avLst/>
          </a:prstGeom>
          <a:solidFill>
            <a:srgbClr val="009242"/>
          </a:solidFill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en-US" sz="6300" b="1" dirty="0" smtClean="0">
                <a:solidFill>
                  <a:schemeClr val="bg1"/>
                </a:solidFill>
              </a:rPr>
              <a:t>4-H Youth Development</a:t>
            </a:r>
            <a:endParaRPr lang="en-US" sz="6300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1831300" y="10841662"/>
            <a:ext cx="11087100" cy="1035440"/>
          </a:xfrm>
          <a:prstGeom prst="rect">
            <a:avLst/>
          </a:prstGeom>
          <a:solidFill>
            <a:srgbClr val="009242"/>
          </a:solidFill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en-US" sz="6300" b="1" dirty="0" smtClean="0">
                <a:solidFill>
                  <a:schemeClr val="bg1"/>
                </a:solidFill>
              </a:rPr>
              <a:t>Get Involved!</a:t>
            </a:r>
            <a:endParaRPr lang="en-US" sz="63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614199"/>
            <a:ext cx="10393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Printed for the California Science Teachers Association Conference, October 19 &amp; 20, 2012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3179425" y="16392523"/>
            <a:ext cx="6559549" cy="1261884"/>
          </a:xfrm>
          <a:prstGeom prst="rect">
            <a:avLst/>
          </a:prstGeom>
          <a:noFill/>
          <a:ln>
            <a:solidFill>
              <a:srgbClr val="0092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Contact California 4-H at</a:t>
            </a:r>
          </a:p>
          <a:p>
            <a:pPr algn="ctr"/>
            <a:r>
              <a:rPr lang="en-US" sz="2400" dirty="0" smtClean="0">
                <a:hlinkClick r:id="rId6"/>
              </a:rPr>
              <a:t>www.ca4h.org</a:t>
            </a:r>
            <a:r>
              <a:rPr lang="en-US" sz="2400" dirty="0" smtClean="0"/>
              <a:t> | 530-754-8518</a:t>
            </a:r>
          </a:p>
          <a:p>
            <a:pPr algn="ctr"/>
            <a:r>
              <a:rPr lang="en-US" sz="2400" dirty="0" smtClean="0"/>
              <a:t>Steven Worker, </a:t>
            </a:r>
            <a:r>
              <a:rPr lang="en-US" sz="2400" dirty="0" smtClean="0">
                <a:hlinkClick r:id="rId7"/>
              </a:rPr>
              <a:t>smworker@ucanr.edu</a:t>
            </a:r>
            <a:r>
              <a:rPr lang="en-US" sz="2400" dirty="0" smtClean="0"/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6098" y="8825805"/>
            <a:ext cx="59813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4-H members engaged in water quality testing in one of many 4-H science programs focused on water education.</a:t>
            </a:r>
            <a:endParaRPr lang="en-US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3088601" y="8991600"/>
            <a:ext cx="3802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Youth explored the environment and then applied that knowledge to restoration projects.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7813000" y="3657600"/>
            <a:ext cx="4460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4-H members used scientific tools while learning about animal science and veterinary science.</a:t>
            </a:r>
            <a:endParaRPr lang="en-US" sz="2800" b="1" dirty="0"/>
          </a:p>
        </p:txBody>
      </p:sp>
      <p:sp>
        <p:nvSpPr>
          <p:cNvPr id="27" name="Freeform 14"/>
          <p:cNvSpPr>
            <a:spLocks/>
          </p:cNvSpPr>
          <p:nvPr/>
        </p:nvSpPr>
        <p:spPr bwMode="auto">
          <a:xfrm>
            <a:off x="2287588" y="1690688"/>
            <a:ext cx="68263" cy="69850"/>
          </a:xfrm>
          <a:custGeom>
            <a:avLst/>
            <a:gdLst>
              <a:gd name="T0" fmla="*/ 51 w 127"/>
              <a:gd name="T1" fmla="*/ 0 h 132"/>
              <a:gd name="T2" fmla="*/ 65 w 127"/>
              <a:gd name="T3" fmla="*/ 12 h 132"/>
              <a:gd name="T4" fmla="*/ 69 w 127"/>
              <a:gd name="T5" fmla="*/ 27 h 132"/>
              <a:gd name="T6" fmla="*/ 76 w 127"/>
              <a:gd name="T7" fmla="*/ 46 h 132"/>
              <a:gd name="T8" fmla="*/ 86 w 127"/>
              <a:gd name="T9" fmla="*/ 67 h 132"/>
              <a:gd name="T10" fmla="*/ 99 w 127"/>
              <a:gd name="T11" fmla="*/ 85 h 132"/>
              <a:gd name="T12" fmla="*/ 113 w 127"/>
              <a:gd name="T13" fmla="*/ 101 h 132"/>
              <a:gd name="T14" fmla="*/ 127 w 127"/>
              <a:gd name="T15" fmla="*/ 112 h 132"/>
              <a:gd name="T16" fmla="*/ 113 w 127"/>
              <a:gd name="T17" fmla="*/ 132 h 132"/>
              <a:gd name="T18" fmla="*/ 93 w 127"/>
              <a:gd name="T19" fmla="*/ 114 h 132"/>
              <a:gd name="T20" fmla="*/ 75 w 127"/>
              <a:gd name="T21" fmla="*/ 90 h 132"/>
              <a:gd name="T22" fmla="*/ 61 w 127"/>
              <a:gd name="T23" fmla="*/ 64 h 132"/>
              <a:gd name="T24" fmla="*/ 52 w 127"/>
              <a:gd name="T25" fmla="*/ 37 h 132"/>
              <a:gd name="T26" fmla="*/ 18 w 127"/>
              <a:gd name="T27" fmla="*/ 82 h 132"/>
              <a:gd name="T28" fmla="*/ 0 w 127"/>
              <a:gd name="T29" fmla="*/ 68 h 132"/>
              <a:gd name="T30" fmla="*/ 51 w 127"/>
              <a:gd name="T3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7" h="132">
                <a:moveTo>
                  <a:pt x="51" y="0"/>
                </a:moveTo>
                <a:lnTo>
                  <a:pt x="65" y="12"/>
                </a:lnTo>
                <a:lnTo>
                  <a:pt x="69" y="27"/>
                </a:lnTo>
                <a:lnTo>
                  <a:pt x="76" y="46"/>
                </a:lnTo>
                <a:lnTo>
                  <a:pt x="86" y="67"/>
                </a:lnTo>
                <a:lnTo>
                  <a:pt x="99" y="85"/>
                </a:lnTo>
                <a:lnTo>
                  <a:pt x="113" y="101"/>
                </a:lnTo>
                <a:lnTo>
                  <a:pt x="127" y="112"/>
                </a:lnTo>
                <a:lnTo>
                  <a:pt x="113" y="132"/>
                </a:lnTo>
                <a:lnTo>
                  <a:pt x="93" y="114"/>
                </a:lnTo>
                <a:lnTo>
                  <a:pt x="75" y="90"/>
                </a:lnTo>
                <a:lnTo>
                  <a:pt x="61" y="64"/>
                </a:lnTo>
                <a:lnTo>
                  <a:pt x="52" y="37"/>
                </a:lnTo>
                <a:lnTo>
                  <a:pt x="18" y="82"/>
                </a:lnTo>
                <a:lnTo>
                  <a:pt x="0" y="68"/>
                </a:lnTo>
                <a:lnTo>
                  <a:pt x="51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5"/>
          <p:cNvSpPr>
            <a:spLocks noEditPoints="1"/>
          </p:cNvSpPr>
          <p:nvPr/>
        </p:nvSpPr>
        <p:spPr bwMode="auto">
          <a:xfrm>
            <a:off x="2263775" y="1741488"/>
            <a:ext cx="63500" cy="58738"/>
          </a:xfrm>
          <a:custGeom>
            <a:avLst/>
            <a:gdLst>
              <a:gd name="T0" fmla="*/ 34 w 121"/>
              <a:gd name="T1" fmla="*/ 24 h 111"/>
              <a:gd name="T2" fmla="*/ 31 w 121"/>
              <a:gd name="T3" fmla="*/ 24 h 111"/>
              <a:gd name="T4" fmla="*/ 28 w 121"/>
              <a:gd name="T5" fmla="*/ 25 h 111"/>
              <a:gd name="T6" fmla="*/ 24 w 121"/>
              <a:gd name="T7" fmla="*/ 28 h 111"/>
              <a:gd name="T8" fmla="*/ 22 w 121"/>
              <a:gd name="T9" fmla="*/ 31 h 111"/>
              <a:gd name="T10" fmla="*/ 21 w 121"/>
              <a:gd name="T11" fmla="*/ 35 h 111"/>
              <a:gd name="T12" fmla="*/ 22 w 121"/>
              <a:gd name="T13" fmla="*/ 39 h 111"/>
              <a:gd name="T14" fmla="*/ 24 w 121"/>
              <a:gd name="T15" fmla="*/ 43 h 111"/>
              <a:gd name="T16" fmla="*/ 26 w 121"/>
              <a:gd name="T17" fmla="*/ 47 h 111"/>
              <a:gd name="T18" fmla="*/ 35 w 121"/>
              <a:gd name="T19" fmla="*/ 56 h 111"/>
              <a:gd name="T20" fmla="*/ 51 w 121"/>
              <a:gd name="T21" fmla="*/ 68 h 111"/>
              <a:gd name="T22" fmla="*/ 62 w 121"/>
              <a:gd name="T23" fmla="*/ 77 h 111"/>
              <a:gd name="T24" fmla="*/ 71 w 121"/>
              <a:gd name="T25" fmla="*/ 83 h 111"/>
              <a:gd name="T26" fmla="*/ 77 w 121"/>
              <a:gd name="T27" fmla="*/ 86 h 111"/>
              <a:gd name="T28" fmla="*/ 83 w 121"/>
              <a:gd name="T29" fmla="*/ 88 h 111"/>
              <a:gd name="T30" fmla="*/ 86 w 121"/>
              <a:gd name="T31" fmla="*/ 89 h 111"/>
              <a:gd name="T32" fmla="*/ 90 w 121"/>
              <a:gd name="T33" fmla="*/ 88 h 111"/>
              <a:gd name="T34" fmla="*/ 94 w 121"/>
              <a:gd name="T35" fmla="*/ 86 h 111"/>
              <a:gd name="T36" fmla="*/ 97 w 121"/>
              <a:gd name="T37" fmla="*/ 84 h 111"/>
              <a:gd name="T38" fmla="*/ 100 w 121"/>
              <a:gd name="T39" fmla="*/ 80 h 111"/>
              <a:gd name="T40" fmla="*/ 100 w 121"/>
              <a:gd name="T41" fmla="*/ 76 h 111"/>
              <a:gd name="T42" fmla="*/ 100 w 121"/>
              <a:gd name="T43" fmla="*/ 72 h 111"/>
              <a:gd name="T44" fmla="*/ 97 w 121"/>
              <a:gd name="T45" fmla="*/ 69 h 111"/>
              <a:gd name="T46" fmla="*/ 94 w 121"/>
              <a:gd name="T47" fmla="*/ 66 h 111"/>
              <a:gd name="T48" fmla="*/ 85 w 121"/>
              <a:gd name="T49" fmla="*/ 55 h 111"/>
              <a:gd name="T50" fmla="*/ 71 w 121"/>
              <a:gd name="T51" fmla="*/ 43 h 111"/>
              <a:gd name="T52" fmla="*/ 59 w 121"/>
              <a:gd name="T53" fmla="*/ 35 h 111"/>
              <a:gd name="T54" fmla="*/ 50 w 121"/>
              <a:gd name="T55" fmla="*/ 29 h 111"/>
              <a:gd name="T56" fmla="*/ 43 w 121"/>
              <a:gd name="T57" fmla="*/ 26 h 111"/>
              <a:gd name="T58" fmla="*/ 39 w 121"/>
              <a:gd name="T59" fmla="*/ 24 h 111"/>
              <a:gd name="T60" fmla="*/ 34 w 121"/>
              <a:gd name="T61" fmla="*/ 24 h 111"/>
              <a:gd name="T62" fmla="*/ 37 w 121"/>
              <a:gd name="T63" fmla="*/ 0 h 111"/>
              <a:gd name="T64" fmla="*/ 51 w 121"/>
              <a:gd name="T65" fmla="*/ 3 h 111"/>
              <a:gd name="T66" fmla="*/ 68 w 121"/>
              <a:gd name="T67" fmla="*/ 9 h 111"/>
              <a:gd name="T68" fmla="*/ 86 w 121"/>
              <a:gd name="T69" fmla="*/ 22 h 111"/>
              <a:gd name="T70" fmla="*/ 104 w 121"/>
              <a:gd name="T71" fmla="*/ 37 h 111"/>
              <a:gd name="T72" fmla="*/ 114 w 121"/>
              <a:gd name="T73" fmla="*/ 51 h 111"/>
              <a:gd name="T74" fmla="*/ 121 w 121"/>
              <a:gd name="T75" fmla="*/ 64 h 111"/>
              <a:gd name="T76" fmla="*/ 121 w 121"/>
              <a:gd name="T77" fmla="*/ 81 h 111"/>
              <a:gd name="T78" fmla="*/ 114 w 121"/>
              <a:gd name="T79" fmla="*/ 97 h 111"/>
              <a:gd name="T80" fmla="*/ 105 w 121"/>
              <a:gd name="T81" fmla="*/ 105 h 111"/>
              <a:gd name="T82" fmla="*/ 94 w 121"/>
              <a:gd name="T83" fmla="*/ 110 h 111"/>
              <a:gd name="T84" fmla="*/ 83 w 121"/>
              <a:gd name="T85" fmla="*/ 111 h 111"/>
              <a:gd name="T86" fmla="*/ 69 w 121"/>
              <a:gd name="T87" fmla="*/ 110 h 111"/>
              <a:gd name="T88" fmla="*/ 54 w 121"/>
              <a:gd name="T89" fmla="*/ 102 h 111"/>
              <a:gd name="T90" fmla="*/ 34 w 121"/>
              <a:gd name="T91" fmla="*/ 89 h 111"/>
              <a:gd name="T92" fmla="*/ 18 w 121"/>
              <a:gd name="T93" fmla="*/ 75 h 111"/>
              <a:gd name="T94" fmla="*/ 7 w 121"/>
              <a:gd name="T95" fmla="*/ 60 h 111"/>
              <a:gd name="T96" fmla="*/ 0 w 121"/>
              <a:gd name="T97" fmla="*/ 47 h 111"/>
              <a:gd name="T98" fmla="*/ 0 w 121"/>
              <a:gd name="T99" fmla="*/ 30 h 111"/>
              <a:gd name="T100" fmla="*/ 8 w 121"/>
              <a:gd name="T101" fmla="*/ 16 h 111"/>
              <a:gd name="T102" fmla="*/ 21 w 121"/>
              <a:gd name="T103" fmla="*/ 4 h 111"/>
              <a:gd name="T104" fmla="*/ 37 w 121"/>
              <a:gd name="T105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1" h="111">
                <a:moveTo>
                  <a:pt x="34" y="24"/>
                </a:moveTo>
                <a:lnTo>
                  <a:pt x="31" y="24"/>
                </a:lnTo>
                <a:lnTo>
                  <a:pt x="28" y="25"/>
                </a:lnTo>
                <a:lnTo>
                  <a:pt x="24" y="28"/>
                </a:lnTo>
                <a:lnTo>
                  <a:pt x="22" y="31"/>
                </a:lnTo>
                <a:lnTo>
                  <a:pt x="21" y="35"/>
                </a:lnTo>
                <a:lnTo>
                  <a:pt x="22" y="39"/>
                </a:lnTo>
                <a:lnTo>
                  <a:pt x="24" y="43"/>
                </a:lnTo>
                <a:lnTo>
                  <a:pt x="26" y="47"/>
                </a:lnTo>
                <a:lnTo>
                  <a:pt x="35" y="56"/>
                </a:lnTo>
                <a:lnTo>
                  <a:pt x="51" y="68"/>
                </a:lnTo>
                <a:lnTo>
                  <a:pt x="62" y="77"/>
                </a:lnTo>
                <a:lnTo>
                  <a:pt x="71" y="83"/>
                </a:lnTo>
                <a:lnTo>
                  <a:pt x="77" y="86"/>
                </a:lnTo>
                <a:lnTo>
                  <a:pt x="83" y="88"/>
                </a:lnTo>
                <a:lnTo>
                  <a:pt x="86" y="89"/>
                </a:lnTo>
                <a:lnTo>
                  <a:pt x="90" y="88"/>
                </a:lnTo>
                <a:lnTo>
                  <a:pt x="94" y="86"/>
                </a:lnTo>
                <a:lnTo>
                  <a:pt x="97" y="84"/>
                </a:lnTo>
                <a:lnTo>
                  <a:pt x="100" y="80"/>
                </a:lnTo>
                <a:lnTo>
                  <a:pt x="100" y="76"/>
                </a:lnTo>
                <a:lnTo>
                  <a:pt x="100" y="72"/>
                </a:lnTo>
                <a:lnTo>
                  <a:pt x="97" y="69"/>
                </a:lnTo>
                <a:lnTo>
                  <a:pt x="94" y="66"/>
                </a:lnTo>
                <a:lnTo>
                  <a:pt x="85" y="55"/>
                </a:lnTo>
                <a:lnTo>
                  <a:pt x="71" y="43"/>
                </a:lnTo>
                <a:lnTo>
                  <a:pt x="59" y="35"/>
                </a:lnTo>
                <a:lnTo>
                  <a:pt x="50" y="29"/>
                </a:lnTo>
                <a:lnTo>
                  <a:pt x="43" y="26"/>
                </a:lnTo>
                <a:lnTo>
                  <a:pt x="39" y="24"/>
                </a:lnTo>
                <a:lnTo>
                  <a:pt x="34" y="24"/>
                </a:lnTo>
                <a:close/>
                <a:moveTo>
                  <a:pt x="37" y="0"/>
                </a:moveTo>
                <a:lnTo>
                  <a:pt x="51" y="3"/>
                </a:lnTo>
                <a:lnTo>
                  <a:pt x="68" y="9"/>
                </a:lnTo>
                <a:lnTo>
                  <a:pt x="86" y="22"/>
                </a:lnTo>
                <a:lnTo>
                  <a:pt x="104" y="37"/>
                </a:lnTo>
                <a:lnTo>
                  <a:pt x="114" y="51"/>
                </a:lnTo>
                <a:lnTo>
                  <a:pt x="121" y="64"/>
                </a:lnTo>
                <a:lnTo>
                  <a:pt x="121" y="81"/>
                </a:lnTo>
                <a:lnTo>
                  <a:pt x="114" y="97"/>
                </a:lnTo>
                <a:lnTo>
                  <a:pt x="105" y="105"/>
                </a:lnTo>
                <a:lnTo>
                  <a:pt x="94" y="110"/>
                </a:lnTo>
                <a:lnTo>
                  <a:pt x="83" y="111"/>
                </a:lnTo>
                <a:lnTo>
                  <a:pt x="69" y="110"/>
                </a:lnTo>
                <a:lnTo>
                  <a:pt x="54" y="102"/>
                </a:lnTo>
                <a:lnTo>
                  <a:pt x="34" y="89"/>
                </a:lnTo>
                <a:lnTo>
                  <a:pt x="18" y="75"/>
                </a:lnTo>
                <a:lnTo>
                  <a:pt x="7" y="60"/>
                </a:lnTo>
                <a:lnTo>
                  <a:pt x="0" y="47"/>
                </a:lnTo>
                <a:lnTo>
                  <a:pt x="0" y="30"/>
                </a:lnTo>
                <a:lnTo>
                  <a:pt x="8" y="16"/>
                </a:lnTo>
                <a:lnTo>
                  <a:pt x="21" y="4"/>
                </a:lnTo>
                <a:lnTo>
                  <a:pt x="37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76200" y="76200"/>
            <a:ext cx="2235200" cy="2259013"/>
          </a:xfrm>
          <a:custGeom>
            <a:avLst/>
            <a:gdLst>
              <a:gd name="T0" fmla="*/ 1584 w 4224"/>
              <a:gd name="T1" fmla="*/ 100 h 4268"/>
              <a:gd name="T2" fmla="*/ 1897 w 4224"/>
              <a:gd name="T3" fmla="*/ 418 h 4268"/>
              <a:gd name="T4" fmla="*/ 2024 w 4224"/>
              <a:gd name="T5" fmla="*/ 910 h 4268"/>
              <a:gd name="T6" fmla="*/ 2053 w 4224"/>
              <a:gd name="T7" fmla="*/ 1407 h 4268"/>
              <a:gd name="T8" fmla="*/ 2145 w 4224"/>
              <a:gd name="T9" fmla="*/ 1485 h 4268"/>
              <a:gd name="T10" fmla="*/ 2189 w 4224"/>
              <a:gd name="T11" fmla="*/ 1316 h 4268"/>
              <a:gd name="T12" fmla="*/ 2213 w 4224"/>
              <a:gd name="T13" fmla="*/ 914 h 4268"/>
              <a:gd name="T14" fmla="*/ 2326 w 4224"/>
              <a:gd name="T15" fmla="*/ 436 h 4268"/>
              <a:gd name="T16" fmla="*/ 2715 w 4224"/>
              <a:gd name="T17" fmla="*/ 64 h 4268"/>
              <a:gd name="T18" fmla="*/ 3220 w 4224"/>
              <a:gd name="T19" fmla="*/ 49 h 4268"/>
              <a:gd name="T20" fmla="*/ 3505 w 4224"/>
              <a:gd name="T21" fmla="*/ 333 h 4268"/>
              <a:gd name="T22" fmla="*/ 3763 w 4224"/>
              <a:gd name="T23" fmla="*/ 618 h 4268"/>
              <a:gd name="T24" fmla="*/ 4078 w 4224"/>
              <a:gd name="T25" fmla="*/ 862 h 4268"/>
              <a:gd name="T26" fmla="*/ 4126 w 4224"/>
              <a:gd name="T27" fmla="*/ 1306 h 4268"/>
              <a:gd name="T28" fmla="*/ 3837 w 4224"/>
              <a:gd name="T29" fmla="*/ 1701 h 4268"/>
              <a:gd name="T30" fmla="*/ 3317 w 4224"/>
              <a:gd name="T31" fmla="*/ 1885 h 4268"/>
              <a:gd name="T32" fmla="*/ 2764 w 4224"/>
              <a:gd name="T33" fmla="*/ 1921 h 4268"/>
              <a:gd name="T34" fmla="*/ 2605 w 4224"/>
              <a:gd name="T35" fmla="*/ 1959 h 4268"/>
              <a:gd name="T36" fmla="*/ 2681 w 4224"/>
              <a:gd name="T37" fmla="*/ 2043 h 4268"/>
              <a:gd name="T38" fmla="*/ 3048 w 4224"/>
              <a:gd name="T39" fmla="*/ 2039 h 4268"/>
              <a:gd name="T40" fmla="*/ 3652 w 4224"/>
              <a:gd name="T41" fmla="*/ 2089 h 4268"/>
              <a:gd name="T42" fmla="*/ 4110 w 4224"/>
              <a:gd name="T43" fmla="*/ 2435 h 4268"/>
              <a:gd name="T44" fmla="*/ 4189 w 4224"/>
              <a:gd name="T45" fmla="*/ 2934 h 4268"/>
              <a:gd name="T46" fmla="*/ 3969 w 4224"/>
              <a:gd name="T47" fmla="*/ 3198 h 4268"/>
              <a:gd name="T48" fmla="*/ 3725 w 4224"/>
              <a:gd name="T49" fmla="*/ 3426 h 4268"/>
              <a:gd name="T50" fmla="*/ 3549 w 4224"/>
              <a:gd name="T51" fmla="*/ 3752 h 4268"/>
              <a:gd name="T52" fmla="*/ 3094 w 4224"/>
              <a:gd name="T53" fmla="*/ 3896 h 4268"/>
              <a:gd name="T54" fmla="*/ 2728 w 4224"/>
              <a:gd name="T55" fmla="*/ 3719 h 4268"/>
              <a:gd name="T56" fmla="*/ 2444 w 4224"/>
              <a:gd name="T57" fmla="*/ 3303 h 4268"/>
              <a:gd name="T58" fmla="*/ 2326 w 4224"/>
              <a:gd name="T59" fmla="*/ 2774 h 4268"/>
              <a:gd name="T60" fmla="*/ 2277 w 4224"/>
              <a:gd name="T61" fmla="*/ 2626 h 4268"/>
              <a:gd name="T62" fmla="*/ 2195 w 4224"/>
              <a:gd name="T63" fmla="*/ 2741 h 4268"/>
              <a:gd name="T64" fmla="*/ 2203 w 4224"/>
              <a:gd name="T65" fmla="*/ 3008 h 4268"/>
              <a:gd name="T66" fmla="*/ 2310 w 4224"/>
              <a:gd name="T67" fmla="*/ 3616 h 4268"/>
              <a:gd name="T68" fmla="*/ 2646 w 4224"/>
              <a:gd name="T69" fmla="*/ 4268 h 4268"/>
              <a:gd name="T70" fmla="*/ 2043 w 4224"/>
              <a:gd name="T71" fmla="*/ 3638 h 4268"/>
              <a:gd name="T72" fmla="*/ 2018 w 4224"/>
              <a:gd name="T73" fmla="*/ 2803 h 4268"/>
              <a:gd name="T74" fmla="*/ 2007 w 4224"/>
              <a:gd name="T75" fmla="*/ 2628 h 4268"/>
              <a:gd name="T76" fmla="*/ 1920 w 4224"/>
              <a:gd name="T77" fmla="*/ 2683 h 4268"/>
              <a:gd name="T78" fmla="*/ 1869 w 4224"/>
              <a:gd name="T79" fmla="*/ 2970 h 4268"/>
              <a:gd name="T80" fmla="*/ 1717 w 4224"/>
              <a:gd name="T81" fmla="*/ 3468 h 4268"/>
              <a:gd name="T82" fmla="*/ 1313 w 4224"/>
              <a:gd name="T83" fmla="*/ 3844 h 4268"/>
              <a:gd name="T84" fmla="*/ 845 w 4224"/>
              <a:gd name="T85" fmla="*/ 3858 h 4268"/>
              <a:gd name="T86" fmla="*/ 575 w 4224"/>
              <a:gd name="T87" fmla="*/ 3607 h 4268"/>
              <a:gd name="T88" fmla="*/ 406 w 4224"/>
              <a:gd name="T89" fmla="*/ 3299 h 4268"/>
              <a:gd name="T90" fmla="*/ 160 w 4224"/>
              <a:gd name="T91" fmla="*/ 3121 h 4268"/>
              <a:gd name="T92" fmla="*/ 0 w 4224"/>
              <a:gd name="T93" fmla="*/ 2765 h 4268"/>
              <a:gd name="T94" fmla="*/ 139 w 4224"/>
              <a:gd name="T95" fmla="*/ 2406 h 4268"/>
              <a:gd name="T96" fmla="*/ 473 w 4224"/>
              <a:gd name="T97" fmla="*/ 2128 h 4268"/>
              <a:gd name="T98" fmla="*/ 985 w 4224"/>
              <a:gd name="T99" fmla="*/ 2035 h 4268"/>
              <a:gd name="T100" fmla="*/ 1455 w 4224"/>
              <a:gd name="T101" fmla="*/ 2042 h 4268"/>
              <a:gd name="T102" fmla="*/ 1605 w 4224"/>
              <a:gd name="T103" fmla="*/ 2012 h 4268"/>
              <a:gd name="T104" fmla="*/ 1522 w 4224"/>
              <a:gd name="T105" fmla="*/ 1925 h 4268"/>
              <a:gd name="T106" fmla="*/ 1219 w 4224"/>
              <a:gd name="T107" fmla="*/ 1907 h 4268"/>
              <a:gd name="T108" fmla="*/ 694 w 4224"/>
              <a:gd name="T109" fmla="*/ 1856 h 4268"/>
              <a:gd name="T110" fmla="*/ 255 w 4224"/>
              <a:gd name="T111" fmla="*/ 1577 h 4268"/>
              <a:gd name="T112" fmla="*/ 79 w 4224"/>
              <a:gd name="T113" fmla="*/ 1077 h 4268"/>
              <a:gd name="T114" fmla="*/ 272 w 4224"/>
              <a:gd name="T115" fmla="*/ 726 h 4268"/>
              <a:gd name="T116" fmla="*/ 604 w 4224"/>
              <a:gd name="T117" fmla="*/ 514 h 4268"/>
              <a:gd name="T118" fmla="*/ 807 w 4224"/>
              <a:gd name="T119" fmla="*/ 210 h 4268"/>
              <a:gd name="T120" fmla="*/ 1218 w 4224"/>
              <a:gd name="T121" fmla="*/ 0 h 4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224" h="4268">
                <a:moveTo>
                  <a:pt x="1218" y="0"/>
                </a:moveTo>
                <a:lnTo>
                  <a:pt x="1279" y="2"/>
                </a:lnTo>
                <a:lnTo>
                  <a:pt x="1338" y="8"/>
                </a:lnTo>
                <a:lnTo>
                  <a:pt x="1393" y="19"/>
                </a:lnTo>
                <a:lnTo>
                  <a:pt x="1446" y="34"/>
                </a:lnTo>
                <a:lnTo>
                  <a:pt x="1495" y="54"/>
                </a:lnTo>
                <a:lnTo>
                  <a:pt x="1541" y="76"/>
                </a:lnTo>
                <a:lnTo>
                  <a:pt x="1584" y="100"/>
                </a:lnTo>
                <a:lnTo>
                  <a:pt x="1625" y="126"/>
                </a:lnTo>
                <a:lnTo>
                  <a:pt x="1663" y="154"/>
                </a:lnTo>
                <a:lnTo>
                  <a:pt x="1698" y="181"/>
                </a:lnTo>
                <a:lnTo>
                  <a:pt x="1742" y="220"/>
                </a:lnTo>
                <a:lnTo>
                  <a:pt x="1784" y="266"/>
                </a:lnTo>
                <a:lnTo>
                  <a:pt x="1824" y="315"/>
                </a:lnTo>
                <a:lnTo>
                  <a:pt x="1862" y="366"/>
                </a:lnTo>
                <a:lnTo>
                  <a:pt x="1897" y="418"/>
                </a:lnTo>
                <a:lnTo>
                  <a:pt x="1926" y="468"/>
                </a:lnTo>
                <a:lnTo>
                  <a:pt x="1951" y="521"/>
                </a:lnTo>
                <a:lnTo>
                  <a:pt x="1971" y="579"/>
                </a:lnTo>
                <a:lnTo>
                  <a:pt x="1986" y="639"/>
                </a:lnTo>
                <a:lnTo>
                  <a:pt x="2000" y="704"/>
                </a:lnTo>
                <a:lnTo>
                  <a:pt x="2010" y="770"/>
                </a:lnTo>
                <a:lnTo>
                  <a:pt x="2018" y="838"/>
                </a:lnTo>
                <a:lnTo>
                  <a:pt x="2024" y="910"/>
                </a:lnTo>
                <a:lnTo>
                  <a:pt x="2030" y="982"/>
                </a:lnTo>
                <a:lnTo>
                  <a:pt x="2032" y="1056"/>
                </a:lnTo>
                <a:lnTo>
                  <a:pt x="2036" y="1130"/>
                </a:lnTo>
                <a:lnTo>
                  <a:pt x="2039" y="1205"/>
                </a:lnTo>
                <a:lnTo>
                  <a:pt x="2043" y="1280"/>
                </a:lnTo>
                <a:lnTo>
                  <a:pt x="2047" y="1354"/>
                </a:lnTo>
                <a:lnTo>
                  <a:pt x="2049" y="1381"/>
                </a:lnTo>
                <a:lnTo>
                  <a:pt x="2053" y="1407"/>
                </a:lnTo>
                <a:lnTo>
                  <a:pt x="2059" y="1432"/>
                </a:lnTo>
                <a:lnTo>
                  <a:pt x="2065" y="1453"/>
                </a:lnTo>
                <a:lnTo>
                  <a:pt x="2074" y="1471"/>
                </a:lnTo>
                <a:lnTo>
                  <a:pt x="2085" y="1485"/>
                </a:lnTo>
                <a:lnTo>
                  <a:pt x="2099" y="1494"/>
                </a:lnTo>
                <a:lnTo>
                  <a:pt x="2116" y="1497"/>
                </a:lnTo>
                <a:lnTo>
                  <a:pt x="2132" y="1494"/>
                </a:lnTo>
                <a:lnTo>
                  <a:pt x="2145" y="1485"/>
                </a:lnTo>
                <a:lnTo>
                  <a:pt x="2157" y="1471"/>
                </a:lnTo>
                <a:lnTo>
                  <a:pt x="2166" y="1453"/>
                </a:lnTo>
                <a:lnTo>
                  <a:pt x="2172" y="1432"/>
                </a:lnTo>
                <a:lnTo>
                  <a:pt x="2178" y="1409"/>
                </a:lnTo>
                <a:lnTo>
                  <a:pt x="2183" y="1384"/>
                </a:lnTo>
                <a:lnTo>
                  <a:pt x="2186" y="1361"/>
                </a:lnTo>
                <a:lnTo>
                  <a:pt x="2188" y="1337"/>
                </a:lnTo>
                <a:lnTo>
                  <a:pt x="2189" y="1316"/>
                </a:lnTo>
                <a:lnTo>
                  <a:pt x="2189" y="1298"/>
                </a:lnTo>
                <a:lnTo>
                  <a:pt x="2191" y="1282"/>
                </a:lnTo>
                <a:lnTo>
                  <a:pt x="2191" y="1273"/>
                </a:lnTo>
                <a:lnTo>
                  <a:pt x="2195" y="1202"/>
                </a:lnTo>
                <a:lnTo>
                  <a:pt x="2199" y="1130"/>
                </a:lnTo>
                <a:lnTo>
                  <a:pt x="2203" y="1058"/>
                </a:lnTo>
                <a:lnTo>
                  <a:pt x="2208" y="986"/>
                </a:lnTo>
                <a:lnTo>
                  <a:pt x="2213" y="914"/>
                </a:lnTo>
                <a:lnTo>
                  <a:pt x="2220" y="844"/>
                </a:lnTo>
                <a:lnTo>
                  <a:pt x="2227" y="776"/>
                </a:lnTo>
                <a:lnTo>
                  <a:pt x="2237" y="710"/>
                </a:lnTo>
                <a:lnTo>
                  <a:pt x="2248" y="649"/>
                </a:lnTo>
                <a:lnTo>
                  <a:pt x="2263" y="591"/>
                </a:lnTo>
                <a:lnTo>
                  <a:pt x="2279" y="540"/>
                </a:lnTo>
                <a:lnTo>
                  <a:pt x="2297" y="493"/>
                </a:lnTo>
                <a:lnTo>
                  <a:pt x="2326" y="436"/>
                </a:lnTo>
                <a:lnTo>
                  <a:pt x="2360" y="380"/>
                </a:lnTo>
                <a:lnTo>
                  <a:pt x="2399" y="326"/>
                </a:lnTo>
                <a:lnTo>
                  <a:pt x="2442" y="274"/>
                </a:lnTo>
                <a:lnTo>
                  <a:pt x="2489" y="224"/>
                </a:lnTo>
                <a:lnTo>
                  <a:pt x="2540" y="177"/>
                </a:lnTo>
                <a:lnTo>
                  <a:pt x="2595" y="135"/>
                </a:lnTo>
                <a:lnTo>
                  <a:pt x="2654" y="97"/>
                </a:lnTo>
                <a:lnTo>
                  <a:pt x="2715" y="64"/>
                </a:lnTo>
                <a:lnTo>
                  <a:pt x="2779" y="38"/>
                </a:lnTo>
                <a:lnTo>
                  <a:pt x="2846" y="17"/>
                </a:lnTo>
                <a:lnTo>
                  <a:pt x="2914" y="6"/>
                </a:lnTo>
                <a:lnTo>
                  <a:pt x="2983" y="0"/>
                </a:lnTo>
                <a:lnTo>
                  <a:pt x="3047" y="3"/>
                </a:lnTo>
                <a:lnTo>
                  <a:pt x="3109" y="12"/>
                </a:lnTo>
                <a:lnTo>
                  <a:pt x="3166" y="28"/>
                </a:lnTo>
                <a:lnTo>
                  <a:pt x="3220" y="49"/>
                </a:lnTo>
                <a:lnTo>
                  <a:pt x="3270" y="74"/>
                </a:lnTo>
                <a:lnTo>
                  <a:pt x="3317" y="105"/>
                </a:lnTo>
                <a:lnTo>
                  <a:pt x="3359" y="139"/>
                </a:lnTo>
                <a:lnTo>
                  <a:pt x="3398" y="177"/>
                </a:lnTo>
                <a:lnTo>
                  <a:pt x="3432" y="219"/>
                </a:lnTo>
                <a:lnTo>
                  <a:pt x="3458" y="254"/>
                </a:lnTo>
                <a:lnTo>
                  <a:pt x="3482" y="292"/>
                </a:lnTo>
                <a:lnTo>
                  <a:pt x="3505" y="333"/>
                </a:lnTo>
                <a:lnTo>
                  <a:pt x="3529" y="374"/>
                </a:lnTo>
                <a:lnTo>
                  <a:pt x="3553" y="414"/>
                </a:lnTo>
                <a:lnTo>
                  <a:pt x="3580" y="455"/>
                </a:lnTo>
                <a:lnTo>
                  <a:pt x="3609" y="494"/>
                </a:lnTo>
                <a:lnTo>
                  <a:pt x="3642" y="529"/>
                </a:lnTo>
                <a:lnTo>
                  <a:pt x="3678" y="563"/>
                </a:lnTo>
                <a:lnTo>
                  <a:pt x="3720" y="592"/>
                </a:lnTo>
                <a:lnTo>
                  <a:pt x="3763" y="618"/>
                </a:lnTo>
                <a:lnTo>
                  <a:pt x="3808" y="642"/>
                </a:lnTo>
                <a:lnTo>
                  <a:pt x="3853" y="664"/>
                </a:lnTo>
                <a:lnTo>
                  <a:pt x="3896" y="688"/>
                </a:lnTo>
                <a:lnTo>
                  <a:pt x="3938" y="713"/>
                </a:lnTo>
                <a:lnTo>
                  <a:pt x="3977" y="741"/>
                </a:lnTo>
                <a:lnTo>
                  <a:pt x="4012" y="774"/>
                </a:lnTo>
                <a:lnTo>
                  <a:pt x="4048" y="816"/>
                </a:lnTo>
                <a:lnTo>
                  <a:pt x="4078" y="862"/>
                </a:lnTo>
                <a:lnTo>
                  <a:pt x="4103" y="912"/>
                </a:lnTo>
                <a:lnTo>
                  <a:pt x="4122" y="964"/>
                </a:lnTo>
                <a:lnTo>
                  <a:pt x="4135" y="1019"/>
                </a:lnTo>
                <a:lnTo>
                  <a:pt x="4145" y="1075"/>
                </a:lnTo>
                <a:lnTo>
                  <a:pt x="4147" y="1133"/>
                </a:lnTo>
                <a:lnTo>
                  <a:pt x="4146" y="1192"/>
                </a:lnTo>
                <a:lnTo>
                  <a:pt x="4138" y="1250"/>
                </a:lnTo>
                <a:lnTo>
                  <a:pt x="4126" y="1306"/>
                </a:lnTo>
                <a:lnTo>
                  <a:pt x="4108" y="1362"/>
                </a:lnTo>
                <a:lnTo>
                  <a:pt x="4086" y="1416"/>
                </a:lnTo>
                <a:lnTo>
                  <a:pt x="4058" y="1468"/>
                </a:lnTo>
                <a:lnTo>
                  <a:pt x="4025" y="1517"/>
                </a:lnTo>
                <a:lnTo>
                  <a:pt x="3986" y="1565"/>
                </a:lnTo>
                <a:lnTo>
                  <a:pt x="3942" y="1612"/>
                </a:lnTo>
                <a:lnTo>
                  <a:pt x="3892" y="1658"/>
                </a:lnTo>
                <a:lnTo>
                  <a:pt x="3837" y="1701"/>
                </a:lnTo>
                <a:lnTo>
                  <a:pt x="3779" y="1742"/>
                </a:lnTo>
                <a:lnTo>
                  <a:pt x="3716" y="1779"/>
                </a:lnTo>
                <a:lnTo>
                  <a:pt x="3648" y="1810"/>
                </a:lnTo>
                <a:lnTo>
                  <a:pt x="3578" y="1838"/>
                </a:lnTo>
                <a:lnTo>
                  <a:pt x="3504" y="1859"/>
                </a:lnTo>
                <a:lnTo>
                  <a:pt x="3427" y="1872"/>
                </a:lnTo>
                <a:lnTo>
                  <a:pt x="3376" y="1878"/>
                </a:lnTo>
                <a:lnTo>
                  <a:pt x="3317" y="1885"/>
                </a:lnTo>
                <a:lnTo>
                  <a:pt x="3253" y="1890"/>
                </a:lnTo>
                <a:lnTo>
                  <a:pt x="3183" y="1896"/>
                </a:lnTo>
                <a:lnTo>
                  <a:pt x="3111" y="1902"/>
                </a:lnTo>
                <a:lnTo>
                  <a:pt x="3038" y="1907"/>
                </a:lnTo>
                <a:lnTo>
                  <a:pt x="2966" y="1911"/>
                </a:lnTo>
                <a:lnTo>
                  <a:pt x="2895" y="1915"/>
                </a:lnTo>
                <a:lnTo>
                  <a:pt x="2827" y="1919"/>
                </a:lnTo>
                <a:lnTo>
                  <a:pt x="2764" y="1921"/>
                </a:lnTo>
                <a:lnTo>
                  <a:pt x="2741" y="1923"/>
                </a:lnTo>
                <a:lnTo>
                  <a:pt x="2716" y="1924"/>
                </a:lnTo>
                <a:lnTo>
                  <a:pt x="2692" y="1927"/>
                </a:lnTo>
                <a:lnTo>
                  <a:pt x="2670" y="1929"/>
                </a:lnTo>
                <a:lnTo>
                  <a:pt x="2649" y="1933"/>
                </a:lnTo>
                <a:lnTo>
                  <a:pt x="2631" y="1940"/>
                </a:lnTo>
                <a:lnTo>
                  <a:pt x="2616" y="1948"/>
                </a:lnTo>
                <a:lnTo>
                  <a:pt x="2605" y="1959"/>
                </a:lnTo>
                <a:lnTo>
                  <a:pt x="2598" y="1972"/>
                </a:lnTo>
                <a:lnTo>
                  <a:pt x="2597" y="1991"/>
                </a:lnTo>
                <a:lnTo>
                  <a:pt x="2601" y="2008"/>
                </a:lnTo>
                <a:lnTo>
                  <a:pt x="2608" y="2021"/>
                </a:lnTo>
                <a:lnTo>
                  <a:pt x="2623" y="2030"/>
                </a:lnTo>
                <a:lnTo>
                  <a:pt x="2639" y="2037"/>
                </a:lnTo>
                <a:lnTo>
                  <a:pt x="2660" y="2041"/>
                </a:lnTo>
                <a:lnTo>
                  <a:pt x="2681" y="2043"/>
                </a:lnTo>
                <a:lnTo>
                  <a:pt x="2704" y="2043"/>
                </a:lnTo>
                <a:lnTo>
                  <a:pt x="2728" y="2043"/>
                </a:lnTo>
                <a:lnTo>
                  <a:pt x="2751" y="2042"/>
                </a:lnTo>
                <a:lnTo>
                  <a:pt x="2775" y="2041"/>
                </a:lnTo>
                <a:lnTo>
                  <a:pt x="2796" y="2041"/>
                </a:lnTo>
                <a:lnTo>
                  <a:pt x="2881" y="2041"/>
                </a:lnTo>
                <a:lnTo>
                  <a:pt x="2965" y="2039"/>
                </a:lnTo>
                <a:lnTo>
                  <a:pt x="3048" y="2039"/>
                </a:lnTo>
                <a:lnTo>
                  <a:pt x="3131" y="2038"/>
                </a:lnTo>
                <a:lnTo>
                  <a:pt x="3213" y="2039"/>
                </a:lnTo>
                <a:lnTo>
                  <a:pt x="3293" y="2042"/>
                </a:lnTo>
                <a:lnTo>
                  <a:pt x="3371" y="2046"/>
                </a:lnTo>
                <a:lnTo>
                  <a:pt x="3445" y="2052"/>
                </a:lnTo>
                <a:lnTo>
                  <a:pt x="3519" y="2061"/>
                </a:lnTo>
                <a:lnTo>
                  <a:pt x="3587" y="2073"/>
                </a:lnTo>
                <a:lnTo>
                  <a:pt x="3652" y="2089"/>
                </a:lnTo>
                <a:lnTo>
                  <a:pt x="3714" y="2110"/>
                </a:lnTo>
                <a:lnTo>
                  <a:pt x="3770" y="2135"/>
                </a:lnTo>
                <a:lnTo>
                  <a:pt x="3838" y="2173"/>
                </a:lnTo>
                <a:lnTo>
                  <a:pt x="3902" y="2216"/>
                </a:lnTo>
                <a:lnTo>
                  <a:pt x="3961" y="2263"/>
                </a:lnTo>
                <a:lnTo>
                  <a:pt x="4016" y="2317"/>
                </a:lnTo>
                <a:lnTo>
                  <a:pt x="4066" y="2373"/>
                </a:lnTo>
                <a:lnTo>
                  <a:pt x="4110" y="2435"/>
                </a:lnTo>
                <a:lnTo>
                  <a:pt x="4148" y="2499"/>
                </a:lnTo>
                <a:lnTo>
                  <a:pt x="4181" y="2566"/>
                </a:lnTo>
                <a:lnTo>
                  <a:pt x="4206" y="2636"/>
                </a:lnTo>
                <a:lnTo>
                  <a:pt x="4224" y="2708"/>
                </a:lnTo>
                <a:lnTo>
                  <a:pt x="4224" y="2770"/>
                </a:lnTo>
                <a:lnTo>
                  <a:pt x="4217" y="2828"/>
                </a:lnTo>
                <a:lnTo>
                  <a:pt x="4205" y="2883"/>
                </a:lnTo>
                <a:lnTo>
                  <a:pt x="4189" y="2934"/>
                </a:lnTo>
                <a:lnTo>
                  <a:pt x="4168" y="2982"/>
                </a:lnTo>
                <a:lnTo>
                  <a:pt x="4146" y="3025"/>
                </a:lnTo>
                <a:lnTo>
                  <a:pt x="4120" y="3066"/>
                </a:lnTo>
                <a:lnTo>
                  <a:pt x="4092" y="3101"/>
                </a:lnTo>
                <a:lnTo>
                  <a:pt x="4063" y="3133"/>
                </a:lnTo>
                <a:lnTo>
                  <a:pt x="4033" y="3158"/>
                </a:lnTo>
                <a:lnTo>
                  <a:pt x="4002" y="3180"/>
                </a:lnTo>
                <a:lnTo>
                  <a:pt x="3969" y="3198"/>
                </a:lnTo>
                <a:lnTo>
                  <a:pt x="3938" y="3216"/>
                </a:lnTo>
                <a:lnTo>
                  <a:pt x="3905" y="3236"/>
                </a:lnTo>
                <a:lnTo>
                  <a:pt x="3876" y="3257"/>
                </a:lnTo>
                <a:lnTo>
                  <a:pt x="3843" y="3285"/>
                </a:lnTo>
                <a:lnTo>
                  <a:pt x="3811" y="3316"/>
                </a:lnTo>
                <a:lnTo>
                  <a:pt x="3779" y="3350"/>
                </a:lnTo>
                <a:lnTo>
                  <a:pt x="3750" y="3387"/>
                </a:lnTo>
                <a:lnTo>
                  <a:pt x="3725" y="3426"/>
                </a:lnTo>
                <a:lnTo>
                  <a:pt x="3708" y="3463"/>
                </a:lnTo>
                <a:lnTo>
                  <a:pt x="3697" y="3501"/>
                </a:lnTo>
                <a:lnTo>
                  <a:pt x="3686" y="3536"/>
                </a:lnTo>
                <a:lnTo>
                  <a:pt x="3676" y="3570"/>
                </a:lnTo>
                <a:lnTo>
                  <a:pt x="3664" y="3600"/>
                </a:lnTo>
                <a:lnTo>
                  <a:pt x="3631" y="3654"/>
                </a:lnTo>
                <a:lnTo>
                  <a:pt x="3593" y="3705"/>
                </a:lnTo>
                <a:lnTo>
                  <a:pt x="3549" y="3752"/>
                </a:lnTo>
                <a:lnTo>
                  <a:pt x="3498" y="3794"/>
                </a:lnTo>
                <a:lnTo>
                  <a:pt x="3443" y="3832"/>
                </a:lnTo>
                <a:lnTo>
                  <a:pt x="3382" y="3862"/>
                </a:lnTo>
                <a:lnTo>
                  <a:pt x="3325" y="3884"/>
                </a:lnTo>
                <a:lnTo>
                  <a:pt x="3267" y="3897"/>
                </a:lnTo>
                <a:lnTo>
                  <a:pt x="3210" y="3903"/>
                </a:lnTo>
                <a:lnTo>
                  <a:pt x="3152" y="3903"/>
                </a:lnTo>
                <a:lnTo>
                  <a:pt x="3094" y="3896"/>
                </a:lnTo>
                <a:lnTo>
                  <a:pt x="3039" y="3884"/>
                </a:lnTo>
                <a:lnTo>
                  <a:pt x="2986" y="3867"/>
                </a:lnTo>
                <a:lnTo>
                  <a:pt x="2933" y="3848"/>
                </a:lnTo>
                <a:lnTo>
                  <a:pt x="2885" y="3825"/>
                </a:lnTo>
                <a:lnTo>
                  <a:pt x="2839" y="3801"/>
                </a:lnTo>
                <a:lnTo>
                  <a:pt x="2797" y="3773"/>
                </a:lnTo>
                <a:lnTo>
                  <a:pt x="2760" y="3747"/>
                </a:lnTo>
                <a:lnTo>
                  <a:pt x="2728" y="3719"/>
                </a:lnTo>
                <a:lnTo>
                  <a:pt x="2686" y="3680"/>
                </a:lnTo>
                <a:lnTo>
                  <a:pt x="2644" y="3634"/>
                </a:lnTo>
                <a:lnTo>
                  <a:pt x="2602" y="3586"/>
                </a:lnTo>
                <a:lnTo>
                  <a:pt x="2561" y="3533"/>
                </a:lnTo>
                <a:lnTo>
                  <a:pt x="2525" y="3478"/>
                </a:lnTo>
                <a:lnTo>
                  <a:pt x="2492" y="3421"/>
                </a:lnTo>
                <a:lnTo>
                  <a:pt x="2466" y="3363"/>
                </a:lnTo>
                <a:lnTo>
                  <a:pt x="2444" y="3303"/>
                </a:lnTo>
                <a:lnTo>
                  <a:pt x="2423" y="3237"/>
                </a:lnTo>
                <a:lnTo>
                  <a:pt x="2403" y="3168"/>
                </a:lnTo>
                <a:lnTo>
                  <a:pt x="2386" y="3093"/>
                </a:lnTo>
                <a:lnTo>
                  <a:pt x="2370" y="3019"/>
                </a:lnTo>
                <a:lnTo>
                  <a:pt x="2354" y="2941"/>
                </a:lnTo>
                <a:lnTo>
                  <a:pt x="2341" y="2864"/>
                </a:lnTo>
                <a:lnTo>
                  <a:pt x="2328" y="2790"/>
                </a:lnTo>
                <a:lnTo>
                  <a:pt x="2326" y="2774"/>
                </a:lnTo>
                <a:lnTo>
                  <a:pt x="2323" y="2754"/>
                </a:lnTo>
                <a:lnTo>
                  <a:pt x="2319" y="2733"/>
                </a:lnTo>
                <a:lnTo>
                  <a:pt x="2315" y="2711"/>
                </a:lnTo>
                <a:lnTo>
                  <a:pt x="2310" y="2690"/>
                </a:lnTo>
                <a:lnTo>
                  <a:pt x="2303" y="2669"/>
                </a:lnTo>
                <a:lnTo>
                  <a:pt x="2297" y="2651"/>
                </a:lnTo>
                <a:lnTo>
                  <a:pt x="2288" y="2635"/>
                </a:lnTo>
                <a:lnTo>
                  <a:pt x="2277" y="2626"/>
                </a:lnTo>
                <a:lnTo>
                  <a:pt x="2265" y="2621"/>
                </a:lnTo>
                <a:lnTo>
                  <a:pt x="2248" y="2622"/>
                </a:lnTo>
                <a:lnTo>
                  <a:pt x="2233" y="2630"/>
                </a:lnTo>
                <a:lnTo>
                  <a:pt x="2221" y="2643"/>
                </a:lnTo>
                <a:lnTo>
                  <a:pt x="2210" y="2663"/>
                </a:lnTo>
                <a:lnTo>
                  <a:pt x="2204" y="2685"/>
                </a:lnTo>
                <a:lnTo>
                  <a:pt x="2197" y="2712"/>
                </a:lnTo>
                <a:lnTo>
                  <a:pt x="2195" y="2741"/>
                </a:lnTo>
                <a:lnTo>
                  <a:pt x="2192" y="2774"/>
                </a:lnTo>
                <a:lnTo>
                  <a:pt x="2191" y="2808"/>
                </a:lnTo>
                <a:lnTo>
                  <a:pt x="2192" y="2842"/>
                </a:lnTo>
                <a:lnTo>
                  <a:pt x="2193" y="2877"/>
                </a:lnTo>
                <a:lnTo>
                  <a:pt x="2195" y="2913"/>
                </a:lnTo>
                <a:lnTo>
                  <a:pt x="2197" y="2947"/>
                </a:lnTo>
                <a:lnTo>
                  <a:pt x="2200" y="2978"/>
                </a:lnTo>
                <a:lnTo>
                  <a:pt x="2203" y="3008"/>
                </a:lnTo>
                <a:lnTo>
                  <a:pt x="2205" y="3034"/>
                </a:lnTo>
                <a:lnTo>
                  <a:pt x="2208" y="3058"/>
                </a:lnTo>
                <a:lnTo>
                  <a:pt x="2209" y="3076"/>
                </a:lnTo>
                <a:lnTo>
                  <a:pt x="2222" y="3196"/>
                </a:lnTo>
                <a:lnTo>
                  <a:pt x="2238" y="3308"/>
                </a:lnTo>
                <a:lnTo>
                  <a:pt x="2259" y="3416"/>
                </a:lnTo>
                <a:lnTo>
                  <a:pt x="2282" y="3519"/>
                </a:lnTo>
                <a:lnTo>
                  <a:pt x="2310" y="3616"/>
                </a:lnTo>
                <a:lnTo>
                  <a:pt x="2343" y="3710"/>
                </a:lnTo>
                <a:lnTo>
                  <a:pt x="2377" y="3799"/>
                </a:lnTo>
                <a:lnTo>
                  <a:pt x="2415" y="3886"/>
                </a:lnTo>
                <a:lnTo>
                  <a:pt x="2457" y="3968"/>
                </a:lnTo>
                <a:lnTo>
                  <a:pt x="2500" y="4047"/>
                </a:lnTo>
                <a:lnTo>
                  <a:pt x="2547" y="4123"/>
                </a:lnTo>
                <a:lnTo>
                  <a:pt x="2595" y="4197"/>
                </a:lnTo>
                <a:lnTo>
                  <a:pt x="2646" y="4268"/>
                </a:lnTo>
                <a:lnTo>
                  <a:pt x="2254" y="4268"/>
                </a:lnTo>
                <a:lnTo>
                  <a:pt x="2212" y="4193"/>
                </a:lnTo>
                <a:lnTo>
                  <a:pt x="2174" y="4113"/>
                </a:lnTo>
                <a:lnTo>
                  <a:pt x="2140" y="4027"/>
                </a:lnTo>
                <a:lnTo>
                  <a:pt x="2110" y="3937"/>
                </a:lnTo>
                <a:lnTo>
                  <a:pt x="2083" y="3841"/>
                </a:lnTo>
                <a:lnTo>
                  <a:pt x="2061" y="3742"/>
                </a:lnTo>
                <a:lnTo>
                  <a:pt x="2043" y="3638"/>
                </a:lnTo>
                <a:lnTo>
                  <a:pt x="2028" y="3531"/>
                </a:lnTo>
                <a:lnTo>
                  <a:pt x="2017" y="3419"/>
                </a:lnTo>
                <a:lnTo>
                  <a:pt x="2009" y="3306"/>
                </a:lnTo>
                <a:lnTo>
                  <a:pt x="2006" y="3189"/>
                </a:lnTo>
                <a:lnTo>
                  <a:pt x="2005" y="3070"/>
                </a:lnTo>
                <a:lnTo>
                  <a:pt x="2009" y="2949"/>
                </a:lnTo>
                <a:lnTo>
                  <a:pt x="2017" y="2826"/>
                </a:lnTo>
                <a:lnTo>
                  <a:pt x="2018" y="2803"/>
                </a:lnTo>
                <a:lnTo>
                  <a:pt x="2021" y="2778"/>
                </a:lnTo>
                <a:lnTo>
                  <a:pt x="2022" y="2752"/>
                </a:lnTo>
                <a:lnTo>
                  <a:pt x="2023" y="2727"/>
                </a:lnTo>
                <a:lnTo>
                  <a:pt x="2023" y="2702"/>
                </a:lnTo>
                <a:lnTo>
                  <a:pt x="2022" y="2678"/>
                </a:lnTo>
                <a:lnTo>
                  <a:pt x="2019" y="2657"/>
                </a:lnTo>
                <a:lnTo>
                  <a:pt x="2014" y="2640"/>
                </a:lnTo>
                <a:lnTo>
                  <a:pt x="2007" y="2628"/>
                </a:lnTo>
                <a:lnTo>
                  <a:pt x="1997" y="2621"/>
                </a:lnTo>
                <a:lnTo>
                  <a:pt x="1980" y="2617"/>
                </a:lnTo>
                <a:lnTo>
                  <a:pt x="1964" y="2618"/>
                </a:lnTo>
                <a:lnTo>
                  <a:pt x="1951" y="2625"/>
                </a:lnTo>
                <a:lnTo>
                  <a:pt x="1941" y="2635"/>
                </a:lnTo>
                <a:lnTo>
                  <a:pt x="1933" y="2649"/>
                </a:lnTo>
                <a:lnTo>
                  <a:pt x="1925" y="2665"/>
                </a:lnTo>
                <a:lnTo>
                  <a:pt x="1920" y="2683"/>
                </a:lnTo>
                <a:lnTo>
                  <a:pt x="1916" y="2703"/>
                </a:lnTo>
                <a:lnTo>
                  <a:pt x="1912" y="2721"/>
                </a:lnTo>
                <a:lnTo>
                  <a:pt x="1909" y="2740"/>
                </a:lnTo>
                <a:lnTo>
                  <a:pt x="1907" y="2757"/>
                </a:lnTo>
                <a:lnTo>
                  <a:pt x="1904" y="2771"/>
                </a:lnTo>
                <a:lnTo>
                  <a:pt x="1892" y="2834"/>
                </a:lnTo>
                <a:lnTo>
                  <a:pt x="1880" y="2901"/>
                </a:lnTo>
                <a:lnTo>
                  <a:pt x="1869" y="2970"/>
                </a:lnTo>
                <a:lnTo>
                  <a:pt x="1856" y="3040"/>
                </a:lnTo>
                <a:lnTo>
                  <a:pt x="1841" y="3109"/>
                </a:lnTo>
                <a:lnTo>
                  <a:pt x="1827" y="3177"/>
                </a:lnTo>
                <a:lnTo>
                  <a:pt x="1811" y="3241"/>
                </a:lnTo>
                <a:lnTo>
                  <a:pt x="1793" y="3302"/>
                </a:lnTo>
                <a:lnTo>
                  <a:pt x="1773" y="3357"/>
                </a:lnTo>
                <a:lnTo>
                  <a:pt x="1748" y="3412"/>
                </a:lnTo>
                <a:lnTo>
                  <a:pt x="1717" y="3468"/>
                </a:lnTo>
                <a:lnTo>
                  <a:pt x="1681" y="3524"/>
                </a:lnTo>
                <a:lnTo>
                  <a:pt x="1641" y="3578"/>
                </a:lnTo>
                <a:lnTo>
                  <a:pt x="1595" y="3632"/>
                </a:lnTo>
                <a:lnTo>
                  <a:pt x="1545" y="3683"/>
                </a:lnTo>
                <a:lnTo>
                  <a:pt x="1492" y="3730"/>
                </a:lnTo>
                <a:lnTo>
                  <a:pt x="1435" y="3773"/>
                </a:lnTo>
                <a:lnTo>
                  <a:pt x="1375" y="3811"/>
                </a:lnTo>
                <a:lnTo>
                  <a:pt x="1313" y="3844"/>
                </a:lnTo>
                <a:lnTo>
                  <a:pt x="1249" y="3870"/>
                </a:lnTo>
                <a:lnTo>
                  <a:pt x="1184" y="3890"/>
                </a:lnTo>
                <a:lnTo>
                  <a:pt x="1117" y="3900"/>
                </a:lnTo>
                <a:lnTo>
                  <a:pt x="1058" y="3903"/>
                </a:lnTo>
                <a:lnTo>
                  <a:pt x="1000" y="3900"/>
                </a:lnTo>
                <a:lnTo>
                  <a:pt x="945" y="3891"/>
                </a:lnTo>
                <a:lnTo>
                  <a:pt x="894" y="3876"/>
                </a:lnTo>
                <a:lnTo>
                  <a:pt x="845" y="3858"/>
                </a:lnTo>
                <a:lnTo>
                  <a:pt x="800" y="3836"/>
                </a:lnTo>
                <a:lnTo>
                  <a:pt x="757" y="3810"/>
                </a:lnTo>
                <a:lnTo>
                  <a:pt x="718" y="3781"/>
                </a:lnTo>
                <a:lnTo>
                  <a:pt x="682" y="3749"/>
                </a:lnTo>
                <a:lnTo>
                  <a:pt x="650" y="3715"/>
                </a:lnTo>
                <a:lnTo>
                  <a:pt x="621" y="3680"/>
                </a:lnTo>
                <a:lnTo>
                  <a:pt x="596" y="3643"/>
                </a:lnTo>
                <a:lnTo>
                  <a:pt x="575" y="3607"/>
                </a:lnTo>
                <a:lnTo>
                  <a:pt x="560" y="3575"/>
                </a:lnTo>
                <a:lnTo>
                  <a:pt x="549" y="3540"/>
                </a:lnTo>
                <a:lnTo>
                  <a:pt x="537" y="3505"/>
                </a:lnTo>
                <a:lnTo>
                  <a:pt x="524" y="3468"/>
                </a:lnTo>
                <a:lnTo>
                  <a:pt x="507" y="3433"/>
                </a:lnTo>
                <a:lnTo>
                  <a:pt x="477" y="3384"/>
                </a:lnTo>
                <a:lnTo>
                  <a:pt x="443" y="3340"/>
                </a:lnTo>
                <a:lnTo>
                  <a:pt x="406" y="3299"/>
                </a:lnTo>
                <a:lnTo>
                  <a:pt x="369" y="3264"/>
                </a:lnTo>
                <a:lnTo>
                  <a:pt x="338" y="3241"/>
                </a:lnTo>
                <a:lnTo>
                  <a:pt x="306" y="3223"/>
                </a:lnTo>
                <a:lnTo>
                  <a:pt x="274" y="3206"/>
                </a:lnTo>
                <a:lnTo>
                  <a:pt x="242" y="3189"/>
                </a:lnTo>
                <a:lnTo>
                  <a:pt x="213" y="3169"/>
                </a:lnTo>
                <a:lnTo>
                  <a:pt x="187" y="3148"/>
                </a:lnTo>
                <a:lnTo>
                  <a:pt x="160" y="3121"/>
                </a:lnTo>
                <a:lnTo>
                  <a:pt x="131" y="3089"/>
                </a:lnTo>
                <a:lnTo>
                  <a:pt x="103" y="3053"/>
                </a:lnTo>
                <a:lnTo>
                  <a:pt x="77" y="3013"/>
                </a:lnTo>
                <a:lnTo>
                  <a:pt x="52" y="2969"/>
                </a:lnTo>
                <a:lnTo>
                  <a:pt x="33" y="2922"/>
                </a:lnTo>
                <a:lnTo>
                  <a:pt x="16" y="2871"/>
                </a:lnTo>
                <a:lnTo>
                  <a:pt x="5" y="2818"/>
                </a:lnTo>
                <a:lnTo>
                  <a:pt x="0" y="2765"/>
                </a:lnTo>
                <a:lnTo>
                  <a:pt x="3" y="2708"/>
                </a:lnTo>
                <a:lnTo>
                  <a:pt x="13" y="2652"/>
                </a:lnTo>
                <a:lnTo>
                  <a:pt x="25" y="2615"/>
                </a:lnTo>
                <a:lnTo>
                  <a:pt x="42" y="2575"/>
                </a:lnTo>
                <a:lnTo>
                  <a:pt x="63" y="2532"/>
                </a:lnTo>
                <a:lnTo>
                  <a:pt x="86" y="2488"/>
                </a:lnTo>
                <a:lnTo>
                  <a:pt x="111" y="2446"/>
                </a:lnTo>
                <a:lnTo>
                  <a:pt x="139" y="2406"/>
                </a:lnTo>
                <a:lnTo>
                  <a:pt x="166" y="2368"/>
                </a:lnTo>
                <a:lnTo>
                  <a:pt x="194" y="2335"/>
                </a:lnTo>
                <a:lnTo>
                  <a:pt x="219" y="2309"/>
                </a:lnTo>
                <a:lnTo>
                  <a:pt x="261" y="2271"/>
                </a:lnTo>
                <a:lnTo>
                  <a:pt x="308" y="2233"/>
                </a:lnTo>
                <a:lnTo>
                  <a:pt x="359" y="2195"/>
                </a:lnTo>
                <a:lnTo>
                  <a:pt x="415" y="2160"/>
                </a:lnTo>
                <a:lnTo>
                  <a:pt x="473" y="2128"/>
                </a:lnTo>
                <a:lnTo>
                  <a:pt x="534" y="2099"/>
                </a:lnTo>
                <a:lnTo>
                  <a:pt x="597" y="2076"/>
                </a:lnTo>
                <a:lnTo>
                  <a:pt x="663" y="2059"/>
                </a:lnTo>
                <a:lnTo>
                  <a:pt x="718" y="2050"/>
                </a:lnTo>
                <a:lnTo>
                  <a:pt x="778" y="2043"/>
                </a:lnTo>
                <a:lnTo>
                  <a:pt x="843" y="2039"/>
                </a:lnTo>
                <a:lnTo>
                  <a:pt x="913" y="2037"/>
                </a:lnTo>
                <a:lnTo>
                  <a:pt x="985" y="2035"/>
                </a:lnTo>
                <a:lnTo>
                  <a:pt x="1057" y="2035"/>
                </a:lnTo>
                <a:lnTo>
                  <a:pt x="1131" y="2037"/>
                </a:lnTo>
                <a:lnTo>
                  <a:pt x="1205" y="2038"/>
                </a:lnTo>
                <a:lnTo>
                  <a:pt x="1277" y="2039"/>
                </a:lnTo>
                <a:lnTo>
                  <a:pt x="1345" y="2041"/>
                </a:lnTo>
                <a:lnTo>
                  <a:pt x="1410" y="2041"/>
                </a:lnTo>
                <a:lnTo>
                  <a:pt x="1431" y="2041"/>
                </a:lnTo>
                <a:lnTo>
                  <a:pt x="1455" y="2042"/>
                </a:lnTo>
                <a:lnTo>
                  <a:pt x="1477" y="2043"/>
                </a:lnTo>
                <a:lnTo>
                  <a:pt x="1501" y="2043"/>
                </a:lnTo>
                <a:lnTo>
                  <a:pt x="1524" y="2043"/>
                </a:lnTo>
                <a:lnTo>
                  <a:pt x="1545" y="2041"/>
                </a:lnTo>
                <a:lnTo>
                  <a:pt x="1565" y="2038"/>
                </a:lnTo>
                <a:lnTo>
                  <a:pt x="1582" y="2031"/>
                </a:lnTo>
                <a:lnTo>
                  <a:pt x="1596" y="2024"/>
                </a:lnTo>
                <a:lnTo>
                  <a:pt x="1605" y="2012"/>
                </a:lnTo>
                <a:lnTo>
                  <a:pt x="1611" y="1997"/>
                </a:lnTo>
                <a:lnTo>
                  <a:pt x="1611" y="1979"/>
                </a:lnTo>
                <a:lnTo>
                  <a:pt x="1605" y="1965"/>
                </a:lnTo>
                <a:lnTo>
                  <a:pt x="1595" y="1953"/>
                </a:lnTo>
                <a:lnTo>
                  <a:pt x="1581" y="1944"/>
                </a:lnTo>
                <a:lnTo>
                  <a:pt x="1564" y="1936"/>
                </a:lnTo>
                <a:lnTo>
                  <a:pt x="1544" y="1931"/>
                </a:lnTo>
                <a:lnTo>
                  <a:pt x="1522" y="1925"/>
                </a:lnTo>
                <a:lnTo>
                  <a:pt x="1499" y="1923"/>
                </a:lnTo>
                <a:lnTo>
                  <a:pt x="1476" y="1920"/>
                </a:lnTo>
                <a:lnTo>
                  <a:pt x="1454" y="1917"/>
                </a:lnTo>
                <a:lnTo>
                  <a:pt x="1431" y="1916"/>
                </a:lnTo>
                <a:lnTo>
                  <a:pt x="1410" y="1916"/>
                </a:lnTo>
                <a:lnTo>
                  <a:pt x="1350" y="1912"/>
                </a:lnTo>
                <a:lnTo>
                  <a:pt x="1286" y="1910"/>
                </a:lnTo>
                <a:lnTo>
                  <a:pt x="1219" y="1907"/>
                </a:lnTo>
                <a:lnTo>
                  <a:pt x="1151" y="1904"/>
                </a:lnTo>
                <a:lnTo>
                  <a:pt x="1082" y="1902"/>
                </a:lnTo>
                <a:lnTo>
                  <a:pt x="1011" y="1898"/>
                </a:lnTo>
                <a:lnTo>
                  <a:pt x="943" y="1893"/>
                </a:lnTo>
                <a:lnTo>
                  <a:pt x="876" y="1886"/>
                </a:lnTo>
                <a:lnTo>
                  <a:pt x="812" y="1878"/>
                </a:lnTo>
                <a:lnTo>
                  <a:pt x="750" y="1868"/>
                </a:lnTo>
                <a:lnTo>
                  <a:pt x="694" y="1856"/>
                </a:lnTo>
                <a:lnTo>
                  <a:pt x="643" y="1841"/>
                </a:lnTo>
                <a:lnTo>
                  <a:pt x="584" y="1818"/>
                </a:lnTo>
                <a:lnTo>
                  <a:pt x="525" y="1789"/>
                </a:lnTo>
                <a:lnTo>
                  <a:pt x="466" y="1756"/>
                </a:lnTo>
                <a:lnTo>
                  <a:pt x="410" y="1718"/>
                </a:lnTo>
                <a:lnTo>
                  <a:pt x="355" y="1675"/>
                </a:lnTo>
                <a:lnTo>
                  <a:pt x="304" y="1628"/>
                </a:lnTo>
                <a:lnTo>
                  <a:pt x="255" y="1577"/>
                </a:lnTo>
                <a:lnTo>
                  <a:pt x="212" y="1523"/>
                </a:lnTo>
                <a:lnTo>
                  <a:pt x="173" y="1464"/>
                </a:lnTo>
                <a:lnTo>
                  <a:pt x="140" y="1404"/>
                </a:lnTo>
                <a:lnTo>
                  <a:pt x="113" y="1340"/>
                </a:lnTo>
                <a:lnTo>
                  <a:pt x="93" y="1274"/>
                </a:lnTo>
                <a:lnTo>
                  <a:pt x="80" y="1206"/>
                </a:lnTo>
                <a:lnTo>
                  <a:pt x="76" y="1136"/>
                </a:lnTo>
                <a:lnTo>
                  <a:pt x="79" y="1077"/>
                </a:lnTo>
                <a:lnTo>
                  <a:pt x="88" y="1022"/>
                </a:lnTo>
                <a:lnTo>
                  <a:pt x="101" y="971"/>
                </a:lnTo>
                <a:lnTo>
                  <a:pt x="120" y="921"/>
                </a:lnTo>
                <a:lnTo>
                  <a:pt x="143" y="876"/>
                </a:lnTo>
                <a:lnTo>
                  <a:pt x="170" y="834"/>
                </a:lnTo>
                <a:lnTo>
                  <a:pt x="199" y="796"/>
                </a:lnTo>
                <a:lnTo>
                  <a:pt x="232" y="761"/>
                </a:lnTo>
                <a:lnTo>
                  <a:pt x="272" y="726"/>
                </a:lnTo>
                <a:lnTo>
                  <a:pt x="314" y="697"/>
                </a:lnTo>
                <a:lnTo>
                  <a:pt x="357" y="671"/>
                </a:lnTo>
                <a:lnTo>
                  <a:pt x="401" y="649"/>
                </a:lnTo>
                <a:lnTo>
                  <a:pt x="443" y="628"/>
                </a:lnTo>
                <a:lnTo>
                  <a:pt x="485" y="605"/>
                </a:lnTo>
                <a:lnTo>
                  <a:pt x="525" y="580"/>
                </a:lnTo>
                <a:lnTo>
                  <a:pt x="567" y="548"/>
                </a:lnTo>
                <a:lnTo>
                  <a:pt x="604" y="514"/>
                </a:lnTo>
                <a:lnTo>
                  <a:pt x="635" y="478"/>
                </a:lnTo>
                <a:lnTo>
                  <a:pt x="663" y="440"/>
                </a:lnTo>
                <a:lnTo>
                  <a:pt x="687" y="401"/>
                </a:lnTo>
                <a:lnTo>
                  <a:pt x="711" y="363"/>
                </a:lnTo>
                <a:lnTo>
                  <a:pt x="732" y="324"/>
                </a:lnTo>
                <a:lnTo>
                  <a:pt x="756" y="284"/>
                </a:lnTo>
                <a:lnTo>
                  <a:pt x="779" y="246"/>
                </a:lnTo>
                <a:lnTo>
                  <a:pt x="807" y="210"/>
                </a:lnTo>
                <a:lnTo>
                  <a:pt x="837" y="174"/>
                </a:lnTo>
                <a:lnTo>
                  <a:pt x="876" y="139"/>
                </a:lnTo>
                <a:lnTo>
                  <a:pt x="922" y="104"/>
                </a:lnTo>
                <a:lnTo>
                  <a:pt x="973" y="72"/>
                </a:lnTo>
                <a:lnTo>
                  <a:pt x="1031" y="44"/>
                </a:lnTo>
                <a:lnTo>
                  <a:pt x="1091" y="21"/>
                </a:lnTo>
                <a:lnTo>
                  <a:pt x="1154" y="7"/>
                </a:lnTo>
                <a:lnTo>
                  <a:pt x="1218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7"/>
          <p:cNvSpPr>
            <a:spLocks/>
          </p:cNvSpPr>
          <p:nvPr/>
        </p:nvSpPr>
        <p:spPr bwMode="auto">
          <a:xfrm>
            <a:off x="2222500" y="1774825"/>
            <a:ext cx="68263" cy="69850"/>
          </a:xfrm>
          <a:custGeom>
            <a:avLst/>
            <a:gdLst>
              <a:gd name="T0" fmla="*/ 51 w 127"/>
              <a:gd name="T1" fmla="*/ 0 h 132"/>
              <a:gd name="T2" fmla="*/ 65 w 127"/>
              <a:gd name="T3" fmla="*/ 10 h 132"/>
              <a:gd name="T4" fmla="*/ 69 w 127"/>
              <a:gd name="T5" fmla="*/ 27 h 132"/>
              <a:gd name="T6" fmla="*/ 76 w 127"/>
              <a:gd name="T7" fmla="*/ 46 h 132"/>
              <a:gd name="T8" fmla="*/ 86 w 127"/>
              <a:gd name="T9" fmla="*/ 67 h 132"/>
              <a:gd name="T10" fmla="*/ 99 w 127"/>
              <a:gd name="T11" fmla="*/ 85 h 132"/>
              <a:gd name="T12" fmla="*/ 112 w 127"/>
              <a:gd name="T13" fmla="*/ 101 h 132"/>
              <a:gd name="T14" fmla="*/ 127 w 127"/>
              <a:gd name="T15" fmla="*/ 113 h 132"/>
              <a:gd name="T16" fmla="*/ 112 w 127"/>
              <a:gd name="T17" fmla="*/ 132 h 132"/>
              <a:gd name="T18" fmla="*/ 93 w 127"/>
              <a:gd name="T19" fmla="*/ 113 h 132"/>
              <a:gd name="T20" fmla="*/ 74 w 127"/>
              <a:gd name="T21" fmla="*/ 90 h 132"/>
              <a:gd name="T22" fmla="*/ 61 w 127"/>
              <a:gd name="T23" fmla="*/ 64 h 132"/>
              <a:gd name="T24" fmla="*/ 52 w 127"/>
              <a:gd name="T25" fmla="*/ 37 h 132"/>
              <a:gd name="T26" fmla="*/ 18 w 127"/>
              <a:gd name="T27" fmla="*/ 82 h 132"/>
              <a:gd name="T28" fmla="*/ 0 w 127"/>
              <a:gd name="T29" fmla="*/ 68 h 132"/>
              <a:gd name="T30" fmla="*/ 51 w 127"/>
              <a:gd name="T3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7" h="132">
                <a:moveTo>
                  <a:pt x="51" y="0"/>
                </a:moveTo>
                <a:lnTo>
                  <a:pt x="65" y="10"/>
                </a:lnTo>
                <a:lnTo>
                  <a:pt x="69" y="27"/>
                </a:lnTo>
                <a:lnTo>
                  <a:pt x="76" y="46"/>
                </a:lnTo>
                <a:lnTo>
                  <a:pt x="86" y="67"/>
                </a:lnTo>
                <a:lnTo>
                  <a:pt x="99" y="85"/>
                </a:lnTo>
                <a:lnTo>
                  <a:pt x="112" y="101"/>
                </a:lnTo>
                <a:lnTo>
                  <a:pt x="127" y="113"/>
                </a:lnTo>
                <a:lnTo>
                  <a:pt x="112" y="132"/>
                </a:lnTo>
                <a:lnTo>
                  <a:pt x="93" y="113"/>
                </a:lnTo>
                <a:lnTo>
                  <a:pt x="74" y="90"/>
                </a:lnTo>
                <a:lnTo>
                  <a:pt x="61" y="64"/>
                </a:lnTo>
                <a:lnTo>
                  <a:pt x="52" y="37"/>
                </a:lnTo>
                <a:lnTo>
                  <a:pt x="18" y="82"/>
                </a:lnTo>
                <a:lnTo>
                  <a:pt x="0" y="68"/>
                </a:lnTo>
                <a:lnTo>
                  <a:pt x="51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8"/>
          <p:cNvSpPr>
            <a:spLocks/>
          </p:cNvSpPr>
          <p:nvPr/>
        </p:nvSpPr>
        <p:spPr bwMode="auto">
          <a:xfrm>
            <a:off x="2174875" y="1849438"/>
            <a:ext cx="69850" cy="66675"/>
          </a:xfrm>
          <a:custGeom>
            <a:avLst/>
            <a:gdLst>
              <a:gd name="T0" fmla="*/ 49 w 133"/>
              <a:gd name="T1" fmla="*/ 0 h 128"/>
              <a:gd name="T2" fmla="*/ 62 w 133"/>
              <a:gd name="T3" fmla="*/ 0 h 128"/>
              <a:gd name="T4" fmla="*/ 76 w 133"/>
              <a:gd name="T5" fmla="*/ 4 h 128"/>
              <a:gd name="T6" fmla="*/ 66 w 133"/>
              <a:gd name="T7" fmla="*/ 29 h 128"/>
              <a:gd name="T8" fmla="*/ 59 w 133"/>
              <a:gd name="T9" fmla="*/ 26 h 128"/>
              <a:gd name="T10" fmla="*/ 53 w 133"/>
              <a:gd name="T11" fmla="*/ 26 h 128"/>
              <a:gd name="T12" fmla="*/ 46 w 133"/>
              <a:gd name="T13" fmla="*/ 26 h 128"/>
              <a:gd name="T14" fmla="*/ 41 w 133"/>
              <a:gd name="T15" fmla="*/ 29 h 128"/>
              <a:gd name="T16" fmla="*/ 36 w 133"/>
              <a:gd name="T17" fmla="*/ 32 h 128"/>
              <a:gd name="T18" fmla="*/ 32 w 133"/>
              <a:gd name="T19" fmla="*/ 36 h 128"/>
              <a:gd name="T20" fmla="*/ 25 w 133"/>
              <a:gd name="T21" fmla="*/ 48 h 128"/>
              <a:gd name="T22" fmla="*/ 25 w 133"/>
              <a:gd name="T23" fmla="*/ 61 h 128"/>
              <a:gd name="T24" fmla="*/ 32 w 133"/>
              <a:gd name="T25" fmla="*/ 76 h 128"/>
              <a:gd name="T26" fmla="*/ 46 w 133"/>
              <a:gd name="T27" fmla="*/ 89 h 128"/>
              <a:gd name="T28" fmla="*/ 59 w 133"/>
              <a:gd name="T29" fmla="*/ 98 h 128"/>
              <a:gd name="T30" fmla="*/ 70 w 133"/>
              <a:gd name="T31" fmla="*/ 102 h 128"/>
              <a:gd name="T32" fmla="*/ 80 w 133"/>
              <a:gd name="T33" fmla="*/ 103 h 128"/>
              <a:gd name="T34" fmla="*/ 92 w 133"/>
              <a:gd name="T35" fmla="*/ 101 h 128"/>
              <a:gd name="T36" fmla="*/ 103 w 133"/>
              <a:gd name="T37" fmla="*/ 91 h 128"/>
              <a:gd name="T38" fmla="*/ 105 w 133"/>
              <a:gd name="T39" fmla="*/ 86 h 128"/>
              <a:gd name="T40" fmla="*/ 108 w 133"/>
              <a:gd name="T41" fmla="*/ 80 h 128"/>
              <a:gd name="T42" fmla="*/ 108 w 133"/>
              <a:gd name="T43" fmla="*/ 73 h 128"/>
              <a:gd name="T44" fmla="*/ 105 w 133"/>
              <a:gd name="T45" fmla="*/ 63 h 128"/>
              <a:gd name="T46" fmla="*/ 97 w 133"/>
              <a:gd name="T47" fmla="*/ 52 h 128"/>
              <a:gd name="T48" fmla="*/ 120 w 133"/>
              <a:gd name="T49" fmla="*/ 36 h 128"/>
              <a:gd name="T50" fmla="*/ 130 w 133"/>
              <a:gd name="T51" fmla="*/ 53 h 128"/>
              <a:gd name="T52" fmla="*/ 133 w 133"/>
              <a:gd name="T53" fmla="*/ 72 h 128"/>
              <a:gd name="T54" fmla="*/ 130 w 133"/>
              <a:gd name="T55" fmla="*/ 89 h 128"/>
              <a:gd name="T56" fmla="*/ 120 w 133"/>
              <a:gd name="T57" fmla="*/ 104 h 128"/>
              <a:gd name="T58" fmla="*/ 109 w 133"/>
              <a:gd name="T59" fmla="*/ 116 h 128"/>
              <a:gd name="T60" fmla="*/ 95 w 133"/>
              <a:gd name="T61" fmla="*/ 124 h 128"/>
              <a:gd name="T62" fmla="*/ 80 w 133"/>
              <a:gd name="T63" fmla="*/ 128 h 128"/>
              <a:gd name="T64" fmla="*/ 65 w 133"/>
              <a:gd name="T65" fmla="*/ 128 h 128"/>
              <a:gd name="T66" fmla="*/ 48 w 133"/>
              <a:gd name="T67" fmla="*/ 122 h 128"/>
              <a:gd name="T68" fmla="*/ 32 w 133"/>
              <a:gd name="T69" fmla="*/ 112 h 128"/>
              <a:gd name="T70" fmla="*/ 16 w 133"/>
              <a:gd name="T71" fmla="*/ 98 h 128"/>
              <a:gd name="T72" fmla="*/ 7 w 133"/>
              <a:gd name="T73" fmla="*/ 84 h 128"/>
              <a:gd name="T74" fmla="*/ 2 w 133"/>
              <a:gd name="T75" fmla="*/ 68 h 128"/>
              <a:gd name="T76" fmla="*/ 0 w 133"/>
              <a:gd name="T77" fmla="*/ 52 h 128"/>
              <a:gd name="T78" fmla="*/ 6 w 133"/>
              <a:gd name="T79" fmla="*/ 36 h 128"/>
              <a:gd name="T80" fmla="*/ 14 w 133"/>
              <a:gd name="T81" fmla="*/ 22 h 128"/>
              <a:gd name="T82" fmla="*/ 24 w 133"/>
              <a:gd name="T83" fmla="*/ 12 h 128"/>
              <a:gd name="T84" fmla="*/ 36 w 133"/>
              <a:gd name="T85" fmla="*/ 4 h 128"/>
              <a:gd name="T86" fmla="*/ 49 w 133"/>
              <a:gd name="T87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3" h="128">
                <a:moveTo>
                  <a:pt x="49" y="0"/>
                </a:moveTo>
                <a:lnTo>
                  <a:pt x="62" y="0"/>
                </a:lnTo>
                <a:lnTo>
                  <a:pt x="76" y="4"/>
                </a:lnTo>
                <a:lnTo>
                  <a:pt x="66" y="29"/>
                </a:lnTo>
                <a:lnTo>
                  <a:pt x="59" y="26"/>
                </a:lnTo>
                <a:lnTo>
                  <a:pt x="53" y="26"/>
                </a:lnTo>
                <a:lnTo>
                  <a:pt x="46" y="26"/>
                </a:lnTo>
                <a:lnTo>
                  <a:pt x="41" y="29"/>
                </a:lnTo>
                <a:lnTo>
                  <a:pt x="36" y="32"/>
                </a:lnTo>
                <a:lnTo>
                  <a:pt x="32" y="36"/>
                </a:lnTo>
                <a:lnTo>
                  <a:pt x="25" y="48"/>
                </a:lnTo>
                <a:lnTo>
                  <a:pt x="25" y="61"/>
                </a:lnTo>
                <a:lnTo>
                  <a:pt x="32" y="76"/>
                </a:lnTo>
                <a:lnTo>
                  <a:pt x="46" y="89"/>
                </a:lnTo>
                <a:lnTo>
                  <a:pt x="59" y="98"/>
                </a:lnTo>
                <a:lnTo>
                  <a:pt x="70" y="102"/>
                </a:lnTo>
                <a:lnTo>
                  <a:pt x="80" y="103"/>
                </a:lnTo>
                <a:lnTo>
                  <a:pt x="92" y="101"/>
                </a:lnTo>
                <a:lnTo>
                  <a:pt x="103" y="91"/>
                </a:lnTo>
                <a:lnTo>
                  <a:pt x="105" y="86"/>
                </a:lnTo>
                <a:lnTo>
                  <a:pt x="108" y="80"/>
                </a:lnTo>
                <a:lnTo>
                  <a:pt x="108" y="73"/>
                </a:lnTo>
                <a:lnTo>
                  <a:pt x="105" y="63"/>
                </a:lnTo>
                <a:lnTo>
                  <a:pt x="97" y="52"/>
                </a:lnTo>
                <a:lnTo>
                  <a:pt x="120" y="36"/>
                </a:lnTo>
                <a:lnTo>
                  <a:pt x="130" y="53"/>
                </a:lnTo>
                <a:lnTo>
                  <a:pt x="133" y="72"/>
                </a:lnTo>
                <a:lnTo>
                  <a:pt x="130" y="89"/>
                </a:lnTo>
                <a:lnTo>
                  <a:pt x="120" y="104"/>
                </a:lnTo>
                <a:lnTo>
                  <a:pt x="109" y="116"/>
                </a:lnTo>
                <a:lnTo>
                  <a:pt x="95" y="124"/>
                </a:lnTo>
                <a:lnTo>
                  <a:pt x="80" y="128"/>
                </a:lnTo>
                <a:lnTo>
                  <a:pt x="65" y="128"/>
                </a:lnTo>
                <a:lnTo>
                  <a:pt x="48" y="122"/>
                </a:lnTo>
                <a:lnTo>
                  <a:pt x="32" y="112"/>
                </a:lnTo>
                <a:lnTo>
                  <a:pt x="16" y="98"/>
                </a:lnTo>
                <a:lnTo>
                  <a:pt x="7" y="84"/>
                </a:lnTo>
                <a:lnTo>
                  <a:pt x="2" y="68"/>
                </a:lnTo>
                <a:lnTo>
                  <a:pt x="0" y="52"/>
                </a:lnTo>
                <a:lnTo>
                  <a:pt x="6" y="36"/>
                </a:lnTo>
                <a:lnTo>
                  <a:pt x="14" y="22"/>
                </a:lnTo>
                <a:lnTo>
                  <a:pt x="24" y="12"/>
                </a:lnTo>
                <a:lnTo>
                  <a:pt x="36" y="4"/>
                </a:lnTo>
                <a:lnTo>
                  <a:pt x="49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9"/>
          <p:cNvSpPr>
            <a:spLocks/>
          </p:cNvSpPr>
          <p:nvPr/>
        </p:nvSpPr>
        <p:spPr bwMode="auto">
          <a:xfrm>
            <a:off x="2133600" y="1903413"/>
            <a:ext cx="71438" cy="68263"/>
          </a:xfrm>
          <a:custGeom>
            <a:avLst/>
            <a:gdLst>
              <a:gd name="T0" fmla="*/ 60 w 136"/>
              <a:gd name="T1" fmla="*/ 0 h 128"/>
              <a:gd name="T2" fmla="*/ 60 w 136"/>
              <a:gd name="T3" fmla="*/ 29 h 128"/>
              <a:gd name="T4" fmla="*/ 48 w 136"/>
              <a:gd name="T5" fmla="*/ 25 h 128"/>
              <a:gd name="T6" fmla="*/ 39 w 136"/>
              <a:gd name="T7" fmla="*/ 28 h 128"/>
              <a:gd name="T8" fmla="*/ 30 w 136"/>
              <a:gd name="T9" fmla="*/ 37 h 128"/>
              <a:gd name="T10" fmla="*/ 23 w 136"/>
              <a:gd name="T11" fmla="*/ 48 h 128"/>
              <a:gd name="T12" fmla="*/ 23 w 136"/>
              <a:gd name="T13" fmla="*/ 57 h 128"/>
              <a:gd name="T14" fmla="*/ 27 w 136"/>
              <a:gd name="T15" fmla="*/ 62 h 128"/>
              <a:gd name="T16" fmla="*/ 32 w 136"/>
              <a:gd name="T17" fmla="*/ 63 h 128"/>
              <a:gd name="T18" fmla="*/ 44 w 136"/>
              <a:gd name="T19" fmla="*/ 59 h 128"/>
              <a:gd name="T20" fmla="*/ 70 w 136"/>
              <a:gd name="T21" fmla="*/ 40 h 128"/>
              <a:gd name="T22" fmla="*/ 87 w 136"/>
              <a:gd name="T23" fmla="*/ 31 h 128"/>
              <a:gd name="T24" fmla="*/ 100 w 136"/>
              <a:gd name="T25" fmla="*/ 29 h 128"/>
              <a:gd name="T26" fmla="*/ 113 w 136"/>
              <a:gd name="T27" fmla="*/ 33 h 128"/>
              <a:gd name="T28" fmla="*/ 127 w 136"/>
              <a:gd name="T29" fmla="*/ 42 h 128"/>
              <a:gd name="T30" fmla="*/ 133 w 136"/>
              <a:gd name="T31" fmla="*/ 55 h 128"/>
              <a:gd name="T32" fmla="*/ 134 w 136"/>
              <a:gd name="T33" fmla="*/ 79 h 128"/>
              <a:gd name="T34" fmla="*/ 121 w 136"/>
              <a:gd name="T35" fmla="*/ 104 h 128"/>
              <a:gd name="T36" fmla="*/ 89 w 136"/>
              <a:gd name="T37" fmla="*/ 128 h 128"/>
              <a:gd name="T38" fmla="*/ 52 w 136"/>
              <a:gd name="T39" fmla="*/ 120 h 128"/>
              <a:gd name="T40" fmla="*/ 74 w 136"/>
              <a:gd name="T41" fmla="*/ 101 h 128"/>
              <a:gd name="T42" fmla="*/ 87 w 136"/>
              <a:gd name="T43" fmla="*/ 101 h 128"/>
              <a:gd name="T44" fmla="*/ 98 w 136"/>
              <a:gd name="T45" fmla="*/ 96 h 128"/>
              <a:gd name="T46" fmla="*/ 107 w 136"/>
              <a:gd name="T47" fmla="*/ 83 h 128"/>
              <a:gd name="T48" fmla="*/ 111 w 136"/>
              <a:gd name="T49" fmla="*/ 71 h 128"/>
              <a:gd name="T50" fmla="*/ 108 w 136"/>
              <a:gd name="T51" fmla="*/ 62 h 128"/>
              <a:gd name="T52" fmla="*/ 100 w 136"/>
              <a:gd name="T53" fmla="*/ 57 h 128"/>
              <a:gd name="T54" fmla="*/ 94 w 136"/>
              <a:gd name="T55" fmla="*/ 57 h 128"/>
              <a:gd name="T56" fmla="*/ 86 w 136"/>
              <a:gd name="T57" fmla="*/ 61 h 128"/>
              <a:gd name="T58" fmla="*/ 81 w 136"/>
              <a:gd name="T59" fmla="*/ 65 h 128"/>
              <a:gd name="T60" fmla="*/ 69 w 136"/>
              <a:gd name="T61" fmla="*/ 74 h 128"/>
              <a:gd name="T62" fmla="*/ 41 w 136"/>
              <a:gd name="T63" fmla="*/ 90 h 128"/>
              <a:gd name="T64" fmla="*/ 13 w 136"/>
              <a:gd name="T65" fmla="*/ 83 h 128"/>
              <a:gd name="T66" fmla="*/ 3 w 136"/>
              <a:gd name="T67" fmla="*/ 74 h 128"/>
              <a:gd name="T68" fmla="*/ 0 w 136"/>
              <a:gd name="T69" fmla="*/ 61 h 128"/>
              <a:gd name="T70" fmla="*/ 1 w 136"/>
              <a:gd name="T71" fmla="*/ 46 h 128"/>
              <a:gd name="T72" fmla="*/ 13 w 136"/>
              <a:gd name="T73" fmla="*/ 23 h 128"/>
              <a:gd name="T74" fmla="*/ 44 w 136"/>
              <a:gd name="T7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6" h="128">
                <a:moveTo>
                  <a:pt x="44" y="0"/>
                </a:moveTo>
                <a:lnTo>
                  <a:pt x="60" y="0"/>
                </a:lnTo>
                <a:lnTo>
                  <a:pt x="74" y="7"/>
                </a:lnTo>
                <a:lnTo>
                  <a:pt x="60" y="29"/>
                </a:lnTo>
                <a:lnTo>
                  <a:pt x="53" y="27"/>
                </a:lnTo>
                <a:lnTo>
                  <a:pt x="48" y="25"/>
                </a:lnTo>
                <a:lnTo>
                  <a:pt x="44" y="25"/>
                </a:lnTo>
                <a:lnTo>
                  <a:pt x="39" y="28"/>
                </a:lnTo>
                <a:lnTo>
                  <a:pt x="35" y="32"/>
                </a:lnTo>
                <a:lnTo>
                  <a:pt x="30" y="37"/>
                </a:lnTo>
                <a:lnTo>
                  <a:pt x="26" y="42"/>
                </a:lnTo>
                <a:lnTo>
                  <a:pt x="23" y="48"/>
                </a:lnTo>
                <a:lnTo>
                  <a:pt x="23" y="54"/>
                </a:lnTo>
                <a:lnTo>
                  <a:pt x="23" y="57"/>
                </a:lnTo>
                <a:lnTo>
                  <a:pt x="24" y="59"/>
                </a:lnTo>
                <a:lnTo>
                  <a:pt x="27" y="62"/>
                </a:lnTo>
                <a:lnTo>
                  <a:pt x="30" y="63"/>
                </a:lnTo>
                <a:lnTo>
                  <a:pt x="32" y="63"/>
                </a:lnTo>
                <a:lnTo>
                  <a:pt x="35" y="63"/>
                </a:lnTo>
                <a:lnTo>
                  <a:pt x="44" y="59"/>
                </a:lnTo>
                <a:lnTo>
                  <a:pt x="57" y="50"/>
                </a:lnTo>
                <a:lnTo>
                  <a:pt x="70" y="40"/>
                </a:lnTo>
                <a:lnTo>
                  <a:pt x="82" y="33"/>
                </a:lnTo>
                <a:lnTo>
                  <a:pt x="87" y="31"/>
                </a:lnTo>
                <a:lnTo>
                  <a:pt x="94" y="29"/>
                </a:lnTo>
                <a:lnTo>
                  <a:pt x="100" y="29"/>
                </a:lnTo>
                <a:lnTo>
                  <a:pt x="107" y="31"/>
                </a:lnTo>
                <a:lnTo>
                  <a:pt x="113" y="33"/>
                </a:lnTo>
                <a:lnTo>
                  <a:pt x="120" y="38"/>
                </a:lnTo>
                <a:lnTo>
                  <a:pt x="127" y="42"/>
                </a:lnTo>
                <a:lnTo>
                  <a:pt x="131" y="49"/>
                </a:lnTo>
                <a:lnTo>
                  <a:pt x="133" y="55"/>
                </a:lnTo>
                <a:lnTo>
                  <a:pt x="136" y="67"/>
                </a:lnTo>
                <a:lnTo>
                  <a:pt x="134" y="79"/>
                </a:lnTo>
                <a:lnTo>
                  <a:pt x="129" y="91"/>
                </a:lnTo>
                <a:lnTo>
                  <a:pt x="121" y="104"/>
                </a:lnTo>
                <a:lnTo>
                  <a:pt x="106" y="120"/>
                </a:lnTo>
                <a:lnTo>
                  <a:pt x="89" y="128"/>
                </a:lnTo>
                <a:lnTo>
                  <a:pt x="72" y="128"/>
                </a:lnTo>
                <a:lnTo>
                  <a:pt x="52" y="120"/>
                </a:lnTo>
                <a:lnTo>
                  <a:pt x="66" y="97"/>
                </a:lnTo>
                <a:lnTo>
                  <a:pt x="74" y="101"/>
                </a:lnTo>
                <a:lnTo>
                  <a:pt x="81" y="103"/>
                </a:lnTo>
                <a:lnTo>
                  <a:pt x="87" y="101"/>
                </a:lnTo>
                <a:lnTo>
                  <a:pt x="93" y="100"/>
                </a:lnTo>
                <a:lnTo>
                  <a:pt x="98" y="96"/>
                </a:lnTo>
                <a:lnTo>
                  <a:pt x="103" y="90"/>
                </a:lnTo>
                <a:lnTo>
                  <a:pt x="107" y="83"/>
                </a:lnTo>
                <a:lnTo>
                  <a:pt x="110" y="78"/>
                </a:lnTo>
                <a:lnTo>
                  <a:pt x="111" y="71"/>
                </a:lnTo>
                <a:lnTo>
                  <a:pt x="110" y="66"/>
                </a:lnTo>
                <a:lnTo>
                  <a:pt x="108" y="62"/>
                </a:lnTo>
                <a:lnTo>
                  <a:pt x="104" y="59"/>
                </a:lnTo>
                <a:lnTo>
                  <a:pt x="100" y="57"/>
                </a:lnTo>
                <a:lnTo>
                  <a:pt x="96" y="57"/>
                </a:lnTo>
                <a:lnTo>
                  <a:pt x="94" y="57"/>
                </a:lnTo>
                <a:lnTo>
                  <a:pt x="90" y="58"/>
                </a:lnTo>
                <a:lnTo>
                  <a:pt x="86" y="61"/>
                </a:lnTo>
                <a:lnTo>
                  <a:pt x="83" y="62"/>
                </a:lnTo>
                <a:lnTo>
                  <a:pt x="81" y="65"/>
                </a:lnTo>
                <a:lnTo>
                  <a:pt x="76" y="69"/>
                </a:lnTo>
                <a:lnTo>
                  <a:pt x="69" y="74"/>
                </a:lnTo>
                <a:lnTo>
                  <a:pt x="53" y="84"/>
                </a:lnTo>
                <a:lnTo>
                  <a:pt x="41" y="90"/>
                </a:lnTo>
                <a:lnTo>
                  <a:pt x="26" y="90"/>
                </a:lnTo>
                <a:lnTo>
                  <a:pt x="13" y="83"/>
                </a:lnTo>
                <a:lnTo>
                  <a:pt x="7" y="79"/>
                </a:lnTo>
                <a:lnTo>
                  <a:pt x="3" y="74"/>
                </a:lnTo>
                <a:lnTo>
                  <a:pt x="1" y="67"/>
                </a:lnTo>
                <a:lnTo>
                  <a:pt x="0" y="61"/>
                </a:lnTo>
                <a:lnTo>
                  <a:pt x="0" y="54"/>
                </a:lnTo>
                <a:lnTo>
                  <a:pt x="1" y="46"/>
                </a:lnTo>
                <a:lnTo>
                  <a:pt x="5" y="35"/>
                </a:lnTo>
                <a:lnTo>
                  <a:pt x="13" y="23"/>
                </a:lnTo>
                <a:lnTo>
                  <a:pt x="28" y="7"/>
                </a:lnTo>
                <a:lnTo>
                  <a:pt x="44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20"/>
          <p:cNvSpPr>
            <a:spLocks/>
          </p:cNvSpPr>
          <p:nvPr/>
        </p:nvSpPr>
        <p:spPr bwMode="auto">
          <a:xfrm>
            <a:off x="2084388" y="1947863"/>
            <a:ext cx="79375" cy="76200"/>
          </a:xfrm>
          <a:custGeom>
            <a:avLst/>
            <a:gdLst>
              <a:gd name="T0" fmla="*/ 62 w 151"/>
              <a:gd name="T1" fmla="*/ 0 h 145"/>
              <a:gd name="T2" fmla="*/ 117 w 151"/>
              <a:gd name="T3" fmla="*/ 41 h 145"/>
              <a:gd name="T4" fmla="*/ 133 w 151"/>
              <a:gd name="T5" fmla="*/ 54 h 145"/>
              <a:gd name="T6" fmla="*/ 142 w 151"/>
              <a:gd name="T7" fmla="*/ 63 h 145"/>
              <a:gd name="T8" fmla="*/ 146 w 151"/>
              <a:gd name="T9" fmla="*/ 68 h 145"/>
              <a:gd name="T10" fmla="*/ 149 w 151"/>
              <a:gd name="T11" fmla="*/ 73 h 145"/>
              <a:gd name="T12" fmla="*/ 150 w 151"/>
              <a:gd name="T13" fmla="*/ 79 h 145"/>
              <a:gd name="T14" fmla="*/ 151 w 151"/>
              <a:gd name="T15" fmla="*/ 85 h 145"/>
              <a:gd name="T16" fmla="*/ 151 w 151"/>
              <a:gd name="T17" fmla="*/ 92 h 145"/>
              <a:gd name="T18" fmla="*/ 150 w 151"/>
              <a:gd name="T19" fmla="*/ 98 h 145"/>
              <a:gd name="T20" fmla="*/ 145 w 151"/>
              <a:gd name="T21" fmla="*/ 109 h 145"/>
              <a:gd name="T22" fmla="*/ 137 w 151"/>
              <a:gd name="T23" fmla="*/ 120 h 145"/>
              <a:gd name="T24" fmla="*/ 132 w 151"/>
              <a:gd name="T25" fmla="*/ 127 h 145"/>
              <a:gd name="T26" fmla="*/ 127 w 151"/>
              <a:gd name="T27" fmla="*/ 132 h 145"/>
              <a:gd name="T28" fmla="*/ 121 w 151"/>
              <a:gd name="T29" fmla="*/ 137 h 145"/>
              <a:gd name="T30" fmla="*/ 117 w 151"/>
              <a:gd name="T31" fmla="*/ 140 h 145"/>
              <a:gd name="T32" fmla="*/ 111 w 151"/>
              <a:gd name="T33" fmla="*/ 143 h 145"/>
              <a:gd name="T34" fmla="*/ 104 w 151"/>
              <a:gd name="T35" fmla="*/ 145 h 145"/>
              <a:gd name="T36" fmla="*/ 99 w 151"/>
              <a:gd name="T37" fmla="*/ 145 h 145"/>
              <a:gd name="T38" fmla="*/ 93 w 151"/>
              <a:gd name="T39" fmla="*/ 145 h 145"/>
              <a:gd name="T40" fmla="*/ 87 w 151"/>
              <a:gd name="T41" fmla="*/ 144 h 145"/>
              <a:gd name="T42" fmla="*/ 83 w 151"/>
              <a:gd name="T43" fmla="*/ 143 h 145"/>
              <a:gd name="T44" fmla="*/ 70 w 151"/>
              <a:gd name="T45" fmla="*/ 136 h 145"/>
              <a:gd name="T46" fmla="*/ 55 w 151"/>
              <a:gd name="T47" fmla="*/ 124 h 145"/>
              <a:gd name="T48" fmla="*/ 0 w 151"/>
              <a:gd name="T49" fmla="*/ 82 h 145"/>
              <a:gd name="T50" fmla="*/ 15 w 151"/>
              <a:gd name="T51" fmla="*/ 62 h 145"/>
              <a:gd name="T52" fmla="*/ 72 w 151"/>
              <a:gd name="T53" fmla="*/ 105 h 145"/>
              <a:gd name="T54" fmla="*/ 78 w 151"/>
              <a:gd name="T55" fmla="*/ 109 h 145"/>
              <a:gd name="T56" fmla="*/ 83 w 151"/>
              <a:gd name="T57" fmla="*/ 113 h 145"/>
              <a:gd name="T58" fmla="*/ 87 w 151"/>
              <a:gd name="T59" fmla="*/ 115 h 145"/>
              <a:gd name="T60" fmla="*/ 90 w 151"/>
              <a:gd name="T61" fmla="*/ 117 h 145"/>
              <a:gd name="T62" fmla="*/ 95 w 151"/>
              <a:gd name="T63" fmla="*/ 118 h 145"/>
              <a:gd name="T64" fmla="*/ 99 w 151"/>
              <a:gd name="T65" fmla="*/ 119 h 145"/>
              <a:gd name="T66" fmla="*/ 104 w 151"/>
              <a:gd name="T67" fmla="*/ 118 h 145"/>
              <a:gd name="T68" fmla="*/ 110 w 151"/>
              <a:gd name="T69" fmla="*/ 117 h 145"/>
              <a:gd name="T70" fmla="*/ 115 w 151"/>
              <a:gd name="T71" fmla="*/ 113 h 145"/>
              <a:gd name="T72" fmla="*/ 119 w 151"/>
              <a:gd name="T73" fmla="*/ 107 h 145"/>
              <a:gd name="T74" fmla="*/ 123 w 151"/>
              <a:gd name="T75" fmla="*/ 101 h 145"/>
              <a:gd name="T76" fmla="*/ 125 w 151"/>
              <a:gd name="T77" fmla="*/ 96 h 145"/>
              <a:gd name="T78" fmla="*/ 125 w 151"/>
              <a:gd name="T79" fmla="*/ 90 h 145"/>
              <a:gd name="T80" fmla="*/ 125 w 151"/>
              <a:gd name="T81" fmla="*/ 86 h 145"/>
              <a:gd name="T82" fmla="*/ 124 w 151"/>
              <a:gd name="T83" fmla="*/ 82 h 145"/>
              <a:gd name="T84" fmla="*/ 121 w 151"/>
              <a:gd name="T85" fmla="*/ 79 h 145"/>
              <a:gd name="T86" fmla="*/ 119 w 151"/>
              <a:gd name="T87" fmla="*/ 76 h 145"/>
              <a:gd name="T88" fmla="*/ 115 w 151"/>
              <a:gd name="T89" fmla="*/ 72 h 145"/>
              <a:gd name="T90" fmla="*/ 110 w 151"/>
              <a:gd name="T91" fmla="*/ 69 h 145"/>
              <a:gd name="T92" fmla="*/ 104 w 151"/>
              <a:gd name="T93" fmla="*/ 64 h 145"/>
              <a:gd name="T94" fmla="*/ 47 w 151"/>
              <a:gd name="T95" fmla="*/ 21 h 145"/>
              <a:gd name="T96" fmla="*/ 62 w 151"/>
              <a:gd name="T97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1" h="145">
                <a:moveTo>
                  <a:pt x="62" y="0"/>
                </a:moveTo>
                <a:lnTo>
                  <a:pt x="117" y="41"/>
                </a:lnTo>
                <a:lnTo>
                  <a:pt x="133" y="54"/>
                </a:lnTo>
                <a:lnTo>
                  <a:pt x="142" y="63"/>
                </a:lnTo>
                <a:lnTo>
                  <a:pt x="146" y="68"/>
                </a:lnTo>
                <a:lnTo>
                  <a:pt x="149" y="73"/>
                </a:lnTo>
                <a:lnTo>
                  <a:pt x="150" y="79"/>
                </a:lnTo>
                <a:lnTo>
                  <a:pt x="151" y="85"/>
                </a:lnTo>
                <a:lnTo>
                  <a:pt x="151" y="92"/>
                </a:lnTo>
                <a:lnTo>
                  <a:pt x="150" y="98"/>
                </a:lnTo>
                <a:lnTo>
                  <a:pt x="145" y="109"/>
                </a:lnTo>
                <a:lnTo>
                  <a:pt x="137" y="120"/>
                </a:lnTo>
                <a:lnTo>
                  <a:pt x="132" y="127"/>
                </a:lnTo>
                <a:lnTo>
                  <a:pt x="127" y="132"/>
                </a:lnTo>
                <a:lnTo>
                  <a:pt x="121" y="137"/>
                </a:lnTo>
                <a:lnTo>
                  <a:pt x="117" y="140"/>
                </a:lnTo>
                <a:lnTo>
                  <a:pt x="111" y="143"/>
                </a:lnTo>
                <a:lnTo>
                  <a:pt x="104" y="145"/>
                </a:lnTo>
                <a:lnTo>
                  <a:pt x="99" y="145"/>
                </a:lnTo>
                <a:lnTo>
                  <a:pt x="93" y="145"/>
                </a:lnTo>
                <a:lnTo>
                  <a:pt x="87" y="144"/>
                </a:lnTo>
                <a:lnTo>
                  <a:pt x="83" y="143"/>
                </a:lnTo>
                <a:lnTo>
                  <a:pt x="70" y="136"/>
                </a:lnTo>
                <a:lnTo>
                  <a:pt x="55" y="124"/>
                </a:lnTo>
                <a:lnTo>
                  <a:pt x="0" y="82"/>
                </a:lnTo>
                <a:lnTo>
                  <a:pt x="15" y="62"/>
                </a:lnTo>
                <a:lnTo>
                  <a:pt x="72" y="105"/>
                </a:lnTo>
                <a:lnTo>
                  <a:pt x="78" y="109"/>
                </a:lnTo>
                <a:lnTo>
                  <a:pt x="83" y="113"/>
                </a:lnTo>
                <a:lnTo>
                  <a:pt x="87" y="115"/>
                </a:lnTo>
                <a:lnTo>
                  <a:pt x="90" y="117"/>
                </a:lnTo>
                <a:lnTo>
                  <a:pt x="95" y="118"/>
                </a:lnTo>
                <a:lnTo>
                  <a:pt x="99" y="119"/>
                </a:lnTo>
                <a:lnTo>
                  <a:pt x="104" y="118"/>
                </a:lnTo>
                <a:lnTo>
                  <a:pt x="110" y="117"/>
                </a:lnTo>
                <a:lnTo>
                  <a:pt x="115" y="113"/>
                </a:lnTo>
                <a:lnTo>
                  <a:pt x="119" y="107"/>
                </a:lnTo>
                <a:lnTo>
                  <a:pt x="123" y="101"/>
                </a:lnTo>
                <a:lnTo>
                  <a:pt x="125" y="96"/>
                </a:lnTo>
                <a:lnTo>
                  <a:pt x="125" y="90"/>
                </a:lnTo>
                <a:lnTo>
                  <a:pt x="125" y="86"/>
                </a:lnTo>
                <a:lnTo>
                  <a:pt x="124" y="82"/>
                </a:lnTo>
                <a:lnTo>
                  <a:pt x="121" y="79"/>
                </a:lnTo>
                <a:lnTo>
                  <a:pt x="119" y="76"/>
                </a:lnTo>
                <a:lnTo>
                  <a:pt x="115" y="72"/>
                </a:lnTo>
                <a:lnTo>
                  <a:pt x="110" y="69"/>
                </a:lnTo>
                <a:lnTo>
                  <a:pt x="104" y="64"/>
                </a:lnTo>
                <a:lnTo>
                  <a:pt x="47" y="21"/>
                </a:lnTo>
                <a:lnTo>
                  <a:pt x="62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21"/>
          <p:cNvSpPr>
            <a:spLocks noEditPoints="1"/>
          </p:cNvSpPr>
          <p:nvPr/>
        </p:nvSpPr>
        <p:spPr bwMode="auto">
          <a:xfrm>
            <a:off x="2041525" y="2030413"/>
            <a:ext cx="66675" cy="61913"/>
          </a:xfrm>
          <a:custGeom>
            <a:avLst/>
            <a:gdLst>
              <a:gd name="T0" fmla="*/ 73 w 125"/>
              <a:gd name="T1" fmla="*/ 55 h 116"/>
              <a:gd name="T2" fmla="*/ 66 w 125"/>
              <a:gd name="T3" fmla="*/ 60 h 116"/>
              <a:gd name="T4" fmla="*/ 63 w 125"/>
              <a:gd name="T5" fmla="*/ 71 h 116"/>
              <a:gd name="T6" fmla="*/ 65 w 125"/>
              <a:gd name="T7" fmla="*/ 80 h 116"/>
              <a:gd name="T8" fmla="*/ 70 w 125"/>
              <a:gd name="T9" fmla="*/ 88 h 116"/>
              <a:gd name="T10" fmla="*/ 82 w 125"/>
              <a:gd name="T11" fmla="*/ 93 h 116"/>
              <a:gd name="T12" fmla="*/ 91 w 125"/>
              <a:gd name="T13" fmla="*/ 91 h 116"/>
              <a:gd name="T14" fmla="*/ 99 w 125"/>
              <a:gd name="T15" fmla="*/ 86 h 116"/>
              <a:gd name="T16" fmla="*/ 103 w 125"/>
              <a:gd name="T17" fmla="*/ 77 h 116"/>
              <a:gd name="T18" fmla="*/ 102 w 125"/>
              <a:gd name="T19" fmla="*/ 68 h 116"/>
              <a:gd name="T20" fmla="*/ 93 w 125"/>
              <a:gd name="T21" fmla="*/ 59 h 116"/>
              <a:gd name="T22" fmla="*/ 84 w 125"/>
              <a:gd name="T23" fmla="*/ 54 h 116"/>
              <a:gd name="T24" fmla="*/ 35 w 125"/>
              <a:gd name="T25" fmla="*/ 23 h 116"/>
              <a:gd name="T26" fmla="*/ 29 w 125"/>
              <a:gd name="T27" fmla="*/ 26 h 116"/>
              <a:gd name="T28" fmla="*/ 23 w 125"/>
              <a:gd name="T29" fmla="*/ 33 h 116"/>
              <a:gd name="T30" fmla="*/ 22 w 125"/>
              <a:gd name="T31" fmla="*/ 42 h 116"/>
              <a:gd name="T32" fmla="*/ 25 w 125"/>
              <a:gd name="T33" fmla="*/ 48 h 116"/>
              <a:gd name="T34" fmla="*/ 32 w 125"/>
              <a:gd name="T35" fmla="*/ 54 h 116"/>
              <a:gd name="T36" fmla="*/ 40 w 125"/>
              <a:gd name="T37" fmla="*/ 55 h 116"/>
              <a:gd name="T38" fmla="*/ 47 w 125"/>
              <a:gd name="T39" fmla="*/ 52 h 116"/>
              <a:gd name="T40" fmla="*/ 52 w 125"/>
              <a:gd name="T41" fmla="*/ 44 h 116"/>
              <a:gd name="T42" fmla="*/ 53 w 125"/>
              <a:gd name="T43" fmla="*/ 36 h 116"/>
              <a:gd name="T44" fmla="*/ 51 w 125"/>
              <a:gd name="T45" fmla="*/ 30 h 116"/>
              <a:gd name="T46" fmla="*/ 43 w 125"/>
              <a:gd name="T47" fmla="*/ 25 h 116"/>
              <a:gd name="T48" fmla="*/ 35 w 125"/>
              <a:gd name="T49" fmla="*/ 23 h 116"/>
              <a:gd name="T50" fmla="*/ 48 w 125"/>
              <a:gd name="T51" fmla="*/ 1 h 116"/>
              <a:gd name="T52" fmla="*/ 64 w 125"/>
              <a:gd name="T53" fmla="*/ 10 h 116"/>
              <a:gd name="T54" fmla="*/ 69 w 125"/>
              <a:gd name="T55" fmla="*/ 21 h 116"/>
              <a:gd name="T56" fmla="*/ 72 w 125"/>
              <a:gd name="T57" fmla="*/ 31 h 116"/>
              <a:gd name="T58" fmla="*/ 77 w 125"/>
              <a:gd name="T59" fmla="*/ 34 h 116"/>
              <a:gd name="T60" fmla="*/ 90 w 125"/>
              <a:gd name="T61" fmla="*/ 33 h 116"/>
              <a:gd name="T62" fmla="*/ 103 w 125"/>
              <a:gd name="T63" fmla="*/ 35 h 116"/>
              <a:gd name="T64" fmla="*/ 120 w 125"/>
              <a:gd name="T65" fmla="*/ 52 h 116"/>
              <a:gd name="T66" fmla="*/ 124 w 125"/>
              <a:gd name="T67" fmla="*/ 82 h 116"/>
              <a:gd name="T68" fmla="*/ 104 w 125"/>
              <a:gd name="T69" fmla="*/ 109 h 116"/>
              <a:gd name="T70" fmla="*/ 74 w 125"/>
              <a:gd name="T71" fmla="*/ 116 h 116"/>
              <a:gd name="T72" fmla="*/ 53 w 125"/>
              <a:gd name="T73" fmla="*/ 103 h 116"/>
              <a:gd name="T74" fmla="*/ 46 w 125"/>
              <a:gd name="T75" fmla="*/ 91 h 116"/>
              <a:gd name="T76" fmla="*/ 44 w 125"/>
              <a:gd name="T77" fmla="*/ 71 h 116"/>
              <a:gd name="T78" fmla="*/ 32 w 125"/>
              <a:gd name="T79" fmla="*/ 74 h 116"/>
              <a:gd name="T80" fmla="*/ 22 w 125"/>
              <a:gd name="T81" fmla="*/ 74 h 116"/>
              <a:gd name="T82" fmla="*/ 13 w 125"/>
              <a:gd name="T83" fmla="*/ 69 h 116"/>
              <a:gd name="T84" fmla="*/ 0 w 125"/>
              <a:gd name="T85" fmla="*/ 46 h 116"/>
              <a:gd name="T86" fmla="*/ 9 w 125"/>
              <a:gd name="T87" fmla="*/ 17 h 116"/>
              <a:gd name="T88" fmla="*/ 34 w 125"/>
              <a:gd name="T89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5" h="116">
                <a:moveTo>
                  <a:pt x="78" y="54"/>
                </a:moveTo>
                <a:lnTo>
                  <a:pt x="73" y="55"/>
                </a:lnTo>
                <a:lnTo>
                  <a:pt x="69" y="57"/>
                </a:lnTo>
                <a:lnTo>
                  <a:pt x="66" y="60"/>
                </a:lnTo>
                <a:lnTo>
                  <a:pt x="63" y="65"/>
                </a:lnTo>
                <a:lnTo>
                  <a:pt x="63" y="71"/>
                </a:lnTo>
                <a:lnTo>
                  <a:pt x="63" y="76"/>
                </a:lnTo>
                <a:lnTo>
                  <a:pt x="65" y="80"/>
                </a:lnTo>
                <a:lnTo>
                  <a:pt x="68" y="84"/>
                </a:lnTo>
                <a:lnTo>
                  <a:pt x="70" y="88"/>
                </a:lnTo>
                <a:lnTo>
                  <a:pt x="77" y="90"/>
                </a:lnTo>
                <a:lnTo>
                  <a:pt x="82" y="93"/>
                </a:lnTo>
                <a:lnTo>
                  <a:pt x="87" y="93"/>
                </a:lnTo>
                <a:lnTo>
                  <a:pt x="91" y="91"/>
                </a:lnTo>
                <a:lnTo>
                  <a:pt x="97" y="89"/>
                </a:lnTo>
                <a:lnTo>
                  <a:pt x="99" y="86"/>
                </a:lnTo>
                <a:lnTo>
                  <a:pt x="102" y="81"/>
                </a:lnTo>
                <a:lnTo>
                  <a:pt x="103" y="77"/>
                </a:lnTo>
                <a:lnTo>
                  <a:pt x="103" y="72"/>
                </a:lnTo>
                <a:lnTo>
                  <a:pt x="102" y="68"/>
                </a:lnTo>
                <a:lnTo>
                  <a:pt x="98" y="63"/>
                </a:lnTo>
                <a:lnTo>
                  <a:pt x="93" y="59"/>
                </a:lnTo>
                <a:lnTo>
                  <a:pt x="89" y="55"/>
                </a:lnTo>
                <a:lnTo>
                  <a:pt x="84" y="54"/>
                </a:lnTo>
                <a:lnTo>
                  <a:pt x="78" y="54"/>
                </a:lnTo>
                <a:close/>
                <a:moveTo>
                  <a:pt x="35" y="23"/>
                </a:moveTo>
                <a:lnTo>
                  <a:pt x="31" y="25"/>
                </a:lnTo>
                <a:lnTo>
                  <a:pt x="29" y="26"/>
                </a:lnTo>
                <a:lnTo>
                  <a:pt x="25" y="30"/>
                </a:lnTo>
                <a:lnTo>
                  <a:pt x="23" y="33"/>
                </a:lnTo>
                <a:lnTo>
                  <a:pt x="22" y="36"/>
                </a:lnTo>
                <a:lnTo>
                  <a:pt x="22" y="42"/>
                </a:lnTo>
                <a:lnTo>
                  <a:pt x="22" y="44"/>
                </a:lnTo>
                <a:lnTo>
                  <a:pt x="25" y="48"/>
                </a:lnTo>
                <a:lnTo>
                  <a:pt x="29" y="51"/>
                </a:lnTo>
                <a:lnTo>
                  <a:pt x="32" y="54"/>
                </a:lnTo>
                <a:lnTo>
                  <a:pt x="36" y="55"/>
                </a:lnTo>
                <a:lnTo>
                  <a:pt x="40" y="55"/>
                </a:lnTo>
                <a:lnTo>
                  <a:pt x="43" y="54"/>
                </a:lnTo>
                <a:lnTo>
                  <a:pt x="47" y="52"/>
                </a:lnTo>
                <a:lnTo>
                  <a:pt x="49" y="48"/>
                </a:lnTo>
                <a:lnTo>
                  <a:pt x="52" y="44"/>
                </a:lnTo>
                <a:lnTo>
                  <a:pt x="53" y="40"/>
                </a:lnTo>
                <a:lnTo>
                  <a:pt x="53" y="36"/>
                </a:lnTo>
                <a:lnTo>
                  <a:pt x="52" y="34"/>
                </a:lnTo>
                <a:lnTo>
                  <a:pt x="51" y="30"/>
                </a:lnTo>
                <a:lnTo>
                  <a:pt x="47" y="26"/>
                </a:lnTo>
                <a:lnTo>
                  <a:pt x="43" y="25"/>
                </a:lnTo>
                <a:lnTo>
                  <a:pt x="39" y="23"/>
                </a:lnTo>
                <a:lnTo>
                  <a:pt x="35" y="23"/>
                </a:lnTo>
                <a:close/>
                <a:moveTo>
                  <a:pt x="34" y="0"/>
                </a:moveTo>
                <a:lnTo>
                  <a:pt x="48" y="1"/>
                </a:lnTo>
                <a:lnTo>
                  <a:pt x="60" y="6"/>
                </a:lnTo>
                <a:lnTo>
                  <a:pt x="64" y="10"/>
                </a:lnTo>
                <a:lnTo>
                  <a:pt x="68" y="16"/>
                </a:lnTo>
                <a:lnTo>
                  <a:pt x="69" y="21"/>
                </a:lnTo>
                <a:lnTo>
                  <a:pt x="70" y="26"/>
                </a:lnTo>
                <a:lnTo>
                  <a:pt x="72" y="31"/>
                </a:lnTo>
                <a:lnTo>
                  <a:pt x="70" y="38"/>
                </a:lnTo>
                <a:lnTo>
                  <a:pt x="77" y="34"/>
                </a:lnTo>
                <a:lnTo>
                  <a:pt x="84" y="33"/>
                </a:lnTo>
                <a:lnTo>
                  <a:pt x="90" y="33"/>
                </a:lnTo>
                <a:lnTo>
                  <a:pt x="97" y="33"/>
                </a:lnTo>
                <a:lnTo>
                  <a:pt x="103" y="35"/>
                </a:lnTo>
                <a:lnTo>
                  <a:pt x="110" y="39"/>
                </a:lnTo>
                <a:lnTo>
                  <a:pt x="120" y="52"/>
                </a:lnTo>
                <a:lnTo>
                  <a:pt x="125" y="67"/>
                </a:lnTo>
                <a:lnTo>
                  <a:pt x="124" y="82"/>
                </a:lnTo>
                <a:lnTo>
                  <a:pt x="116" y="98"/>
                </a:lnTo>
                <a:lnTo>
                  <a:pt x="104" y="109"/>
                </a:lnTo>
                <a:lnTo>
                  <a:pt x="90" y="115"/>
                </a:lnTo>
                <a:lnTo>
                  <a:pt x="74" y="116"/>
                </a:lnTo>
                <a:lnTo>
                  <a:pt x="59" y="109"/>
                </a:lnTo>
                <a:lnTo>
                  <a:pt x="53" y="103"/>
                </a:lnTo>
                <a:lnTo>
                  <a:pt x="48" y="98"/>
                </a:lnTo>
                <a:lnTo>
                  <a:pt x="46" y="91"/>
                </a:lnTo>
                <a:lnTo>
                  <a:pt x="43" y="82"/>
                </a:lnTo>
                <a:lnTo>
                  <a:pt x="44" y="71"/>
                </a:lnTo>
                <a:lnTo>
                  <a:pt x="39" y="73"/>
                </a:lnTo>
                <a:lnTo>
                  <a:pt x="32" y="74"/>
                </a:lnTo>
                <a:lnTo>
                  <a:pt x="27" y="76"/>
                </a:lnTo>
                <a:lnTo>
                  <a:pt x="22" y="74"/>
                </a:lnTo>
                <a:lnTo>
                  <a:pt x="17" y="72"/>
                </a:lnTo>
                <a:lnTo>
                  <a:pt x="13" y="69"/>
                </a:lnTo>
                <a:lnTo>
                  <a:pt x="4" y="59"/>
                </a:lnTo>
                <a:lnTo>
                  <a:pt x="0" y="46"/>
                </a:lnTo>
                <a:lnTo>
                  <a:pt x="1" y="33"/>
                </a:lnTo>
                <a:lnTo>
                  <a:pt x="9" y="17"/>
                </a:lnTo>
                <a:lnTo>
                  <a:pt x="21" y="6"/>
                </a:lnTo>
                <a:lnTo>
                  <a:pt x="34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22"/>
          <p:cNvSpPr>
            <a:spLocks/>
          </p:cNvSpPr>
          <p:nvPr/>
        </p:nvSpPr>
        <p:spPr bwMode="auto">
          <a:xfrm>
            <a:off x="2014538" y="2073275"/>
            <a:ext cx="61913" cy="52388"/>
          </a:xfrm>
          <a:custGeom>
            <a:avLst/>
            <a:gdLst>
              <a:gd name="T0" fmla="*/ 11 w 116"/>
              <a:gd name="T1" fmla="*/ 0 h 100"/>
              <a:gd name="T2" fmla="*/ 116 w 116"/>
              <a:gd name="T3" fmla="*/ 79 h 100"/>
              <a:gd name="T4" fmla="*/ 100 w 116"/>
              <a:gd name="T5" fmla="*/ 100 h 100"/>
              <a:gd name="T6" fmla="*/ 26 w 116"/>
              <a:gd name="T7" fmla="*/ 42 h 100"/>
              <a:gd name="T8" fmla="*/ 26 w 116"/>
              <a:gd name="T9" fmla="*/ 60 h 100"/>
              <a:gd name="T10" fmla="*/ 22 w 116"/>
              <a:gd name="T11" fmla="*/ 79 h 100"/>
              <a:gd name="T12" fmla="*/ 4 w 116"/>
              <a:gd name="T13" fmla="*/ 65 h 100"/>
              <a:gd name="T14" fmla="*/ 6 w 116"/>
              <a:gd name="T15" fmla="*/ 54 h 100"/>
              <a:gd name="T16" fmla="*/ 6 w 116"/>
              <a:gd name="T17" fmla="*/ 41 h 100"/>
              <a:gd name="T18" fmla="*/ 5 w 116"/>
              <a:gd name="T19" fmla="*/ 28 h 100"/>
              <a:gd name="T20" fmla="*/ 0 w 116"/>
              <a:gd name="T21" fmla="*/ 16 h 100"/>
              <a:gd name="T22" fmla="*/ 11 w 116"/>
              <a:gd name="T23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" h="100">
                <a:moveTo>
                  <a:pt x="11" y="0"/>
                </a:moveTo>
                <a:lnTo>
                  <a:pt x="116" y="79"/>
                </a:lnTo>
                <a:lnTo>
                  <a:pt x="100" y="100"/>
                </a:lnTo>
                <a:lnTo>
                  <a:pt x="26" y="42"/>
                </a:lnTo>
                <a:lnTo>
                  <a:pt x="26" y="60"/>
                </a:lnTo>
                <a:lnTo>
                  <a:pt x="22" y="79"/>
                </a:lnTo>
                <a:lnTo>
                  <a:pt x="4" y="65"/>
                </a:lnTo>
                <a:lnTo>
                  <a:pt x="6" y="54"/>
                </a:lnTo>
                <a:lnTo>
                  <a:pt x="6" y="41"/>
                </a:lnTo>
                <a:lnTo>
                  <a:pt x="5" y="28"/>
                </a:lnTo>
                <a:lnTo>
                  <a:pt x="0" y="16"/>
                </a:lnTo>
                <a:lnTo>
                  <a:pt x="11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3"/>
          <p:cNvSpPr>
            <a:spLocks/>
          </p:cNvSpPr>
          <p:nvPr/>
        </p:nvSpPr>
        <p:spPr bwMode="auto">
          <a:xfrm>
            <a:off x="398463" y="349250"/>
            <a:ext cx="555625" cy="555625"/>
          </a:xfrm>
          <a:custGeom>
            <a:avLst/>
            <a:gdLst>
              <a:gd name="T0" fmla="*/ 461 w 1052"/>
              <a:gd name="T1" fmla="*/ 0 h 1050"/>
              <a:gd name="T2" fmla="*/ 1052 w 1052"/>
              <a:gd name="T3" fmla="*/ 576 h 1050"/>
              <a:gd name="T4" fmla="*/ 937 w 1052"/>
              <a:gd name="T5" fmla="*/ 695 h 1050"/>
              <a:gd name="T6" fmla="*/ 677 w 1052"/>
              <a:gd name="T7" fmla="*/ 444 h 1050"/>
              <a:gd name="T8" fmla="*/ 449 w 1052"/>
              <a:gd name="T9" fmla="*/ 678 h 1050"/>
              <a:gd name="T10" fmla="*/ 708 w 1052"/>
              <a:gd name="T11" fmla="*/ 930 h 1050"/>
              <a:gd name="T12" fmla="*/ 593 w 1052"/>
              <a:gd name="T13" fmla="*/ 1050 h 1050"/>
              <a:gd name="T14" fmla="*/ 0 w 1052"/>
              <a:gd name="T15" fmla="*/ 473 h 1050"/>
              <a:gd name="T16" fmla="*/ 116 w 1052"/>
              <a:gd name="T17" fmla="*/ 354 h 1050"/>
              <a:gd name="T18" fmla="*/ 349 w 1052"/>
              <a:gd name="T19" fmla="*/ 581 h 1050"/>
              <a:gd name="T20" fmla="*/ 577 w 1052"/>
              <a:gd name="T21" fmla="*/ 346 h 1050"/>
              <a:gd name="T22" fmla="*/ 344 w 1052"/>
              <a:gd name="T23" fmla="*/ 119 h 1050"/>
              <a:gd name="T24" fmla="*/ 461 w 1052"/>
              <a:gd name="T25" fmla="*/ 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52" h="1050">
                <a:moveTo>
                  <a:pt x="461" y="0"/>
                </a:moveTo>
                <a:lnTo>
                  <a:pt x="1052" y="576"/>
                </a:lnTo>
                <a:lnTo>
                  <a:pt x="937" y="695"/>
                </a:lnTo>
                <a:lnTo>
                  <a:pt x="677" y="444"/>
                </a:lnTo>
                <a:lnTo>
                  <a:pt x="449" y="678"/>
                </a:lnTo>
                <a:lnTo>
                  <a:pt x="708" y="930"/>
                </a:lnTo>
                <a:lnTo>
                  <a:pt x="593" y="1050"/>
                </a:lnTo>
                <a:lnTo>
                  <a:pt x="0" y="473"/>
                </a:lnTo>
                <a:lnTo>
                  <a:pt x="116" y="354"/>
                </a:lnTo>
                <a:lnTo>
                  <a:pt x="349" y="581"/>
                </a:lnTo>
                <a:lnTo>
                  <a:pt x="577" y="346"/>
                </a:lnTo>
                <a:lnTo>
                  <a:pt x="344" y="119"/>
                </a:lnTo>
                <a:lnTo>
                  <a:pt x="461" y="0"/>
                </a:lnTo>
                <a:close/>
              </a:path>
            </a:pathLst>
          </a:custGeom>
          <a:solidFill>
            <a:srgbClr val="009242"/>
          </a:solidFill>
          <a:ln w="0">
            <a:solidFill>
              <a:srgbClr val="00924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24"/>
          <p:cNvSpPr>
            <a:spLocks/>
          </p:cNvSpPr>
          <p:nvPr/>
        </p:nvSpPr>
        <p:spPr bwMode="auto">
          <a:xfrm>
            <a:off x="1425575" y="344488"/>
            <a:ext cx="557213" cy="555625"/>
          </a:xfrm>
          <a:custGeom>
            <a:avLst/>
            <a:gdLst>
              <a:gd name="T0" fmla="*/ 599 w 1054"/>
              <a:gd name="T1" fmla="*/ 0 h 1048"/>
              <a:gd name="T2" fmla="*/ 713 w 1054"/>
              <a:gd name="T3" fmla="*/ 121 h 1048"/>
              <a:gd name="T4" fmla="*/ 478 w 1054"/>
              <a:gd name="T5" fmla="*/ 344 h 1048"/>
              <a:gd name="T6" fmla="*/ 703 w 1054"/>
              <a:gd name="T7" fmla="*/ 582 h 1048"/>
              <a:gd name="T8" fmla="*/ 938 w 1054"/>
              <a:gd name="T9" fmla="*/ 358 h 1048"/>
              <a:gd name="T10" fmla="*/ 1054 w 1054"/>
              <a:gd name="T11" fmla="*/ 478 h 1048"/>
              <a:gd name="T12" fmla="*/ 454 w 1054"/>
              <a:gd name="T13" fmla="*/ 1048 h 1048"/>
              <a:gd name="T14" fmla="*/ 340 w 1054"/>
              <a:gd name="T15" fmla="*/ 927 h 1048"/>
              <a:gd name="T16" fmla="*/ 602 w 1054"/>
              <a:gd name="T17" fmla="*/ 677 h 1048"/>
              <a:gd name="T18" fmla="*/ 377 w 1054"/>
              <a:gd name="T19" fmla="*/ 440 h 1048"/>
              <a:gd name="T20" fmla="*/ 115 w 1054"/>
              <a:gd name="T21" fmla="*/ 690 h 1048"/>
              <a:gd name="T22" fmla="*/ 0 w 1054"/>
              <a:gd name="T23" fmla="*/ 568 h 1048"/>
              <a:gd name="T24" fmla="*/ 599 w 1054"/>
              <a:gd name="T25" fmla="*/ 0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54" h="1048">
                <a:moveTo>
                  <a:pt x="599" y="0"/>
                </a:moveTo>
                <a:lnTo>
                  <a:pt x="713" y="121"/>
                </a:lnTo>
                <a:lnTo>
                  <a:pt x="478" y="344"/>
                </a:lnTo>
                <a:lnTo>
                  <a:pt x="703" y="582"/>
                </a:lnTo>
                <a:lnTo>
                  <a:pt x="938" y="358"/>
                </a:lnTo>
                <a:lnTo>
                  <a:pt x="1054" y="478"/>
                </a:lnTo>
                <a:lnTo>
                  <a:pt x="454" y="1048"/>
                </a:lnTo>
                <a:lnTo>
                  <a:pt x="340" y="927"/>
                </a:lnTo>
                <a:lnTo>
                  <a:pt x="602" y="677"/>
                </a:lnTo>
                <a:lnTo>
                  <a:pt x="377" y="440"/>
                </a:lnTo>
                <a:lnTo>
                  <a:pt x="115" y="690"/>
                </a:lnTo>
                <a:lnTo>
                  <a:pt x="0" y="568"/>
                </a:lnTo>
                <a:lnTo>
                  <a:pt x="599" y="0"/>
                </a:lnTo>
                <a:close/>
              </a:path>
            </a:pathLst>
          </a:custGeom>
          <a:solidFill>
            <a:srgbClr val="009242"/>
          </a:solidFill>
          <a:ln w="0">
            <a:solidFill>
              <a:srgbClr val="00924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25"/>
          <p:cNvSpPr>
            <a:spLocks/>
          </p:cNvSpPr>
          <p:nvPr/>
        </p:nvSpPr>
        <p:spPr bwMode="auto">
          <a:xfrm>
            <a:off x="1500188" y="1328738"/>
            <a:ext cx="558800" cy="546100"/>
          </a:xfrm>
          <a:custGeom>
            <a:avLst/>
            <a:gdLst>
              <a:gd name="T0" fmla="*/ 415 w 1058"/>
              <a:gd name="T1" fmla="*/ 0 h 1031"/>
              <a:gd name="T2" fmla="*/ 1058 w 1058"/>
              <a:gd name="T3" fmla="*/ 518 h 1031"/>
              <a:gd name="T4" fmla="*/ 953 w 1058"/>
              <a:gd name="T5" fmla="*/ 648 h 1031"/>
              <a:gd name="T6" fmla="*/ 700 w 1058"/>
              <a:gd name="T7" fmla="*/ 444 h 1031"/>
              <a:gd name="T8" fmla="*/ 493 w 1058"/>
              <a:gd name="T9" fmla="*/ 699 h 1031"/>
              <a:gd name="T10" fmla="*/ 747 w 1058"/>
              <a:gd name="T11" fmla="*/ 903 h 1031"/>
              <a:gd name="T12" fmla="*/ 643 w 1058"/>
              <a:gd name="T13" fmla="*/ 1031 h 1031"/>
              <a:gd name="T14" fmla="*/ 0 w 1058"/>
              <a:gd name="T15" fmla="*/ 513 h 1031"/>
              <a:gd name="T16" fmla="*/ 104 w 1058"/>
              <a:gd name="T17" fmla="*/ 383 h 1031"/>
              <a:gd name="T18" fmla="*/ 386 w 1058"/>
              <a:gd name="T19" fmla="*/ 611 h 1031"/>
              <a:gd name="T20" fmla="*/ 592 w 1058"/>
              <a:gd name="T21" fmla="*/ 356 h 1031"/>
              <a:gd name="T22" fmla="*/ 310 w 1058"/>
              <a:gd name="T23" fmla="*/ 129 h 1031"/>
              <a:gd name="T24" fmla="*/ 415 w 1058"/>
              <a:gd name="T25" fmla="*/ 0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58" h="1031">
                <a:moveTo>
                  <a:pt x="415" y="0"/>
                </a:moveTo>
                <a:lnTo>
                  <a:pt x="1058" y="518"/>
                </a:lnTo>
                <a:lnTo>
                  <a:pt x="953" y="648"/>
                </a:lnTo>
                <a:lnTo>
                  <a:pt x="700" y="444"/>
                </a:lnTo>
                <a:lnTo>
                  <a:pt x="493" y="699"/>
                </a:lnTo>
                <a:lnTo>
                  <a:pt x="747" y="903"/>
                </a:lnTo>
                <a:lnTo>
                  <a:pt x="643" y="1031"/>
                </a:lnTo>
                <a:lnTo>
                  <a:pt x="0" y="513"/>
                </a:lnTo>
                <a:lnTo>
                  <a:pt x="104" y="383"/>
                </a:lnTo>
                <a:lnTo>
                  <a:pt x="386" y="611"/>
                </a:lnTo>
                <a:lnTo>
                  <a:pt x="592" y="356"/>
                </a:lnTo>
                <a:lnTo>
                  <a:pt x="310" y="129"/>
                </a:lnTo>
                <a:lnTo>
                  <a:pt x="415" y="0"/>
                </a:lnTo>
                <a:close/>
              </a:path>
            </a:pathLst>
          </a:custGeom>
          <a:solidFill>
            <a:srgbClr val="009242"/>
          </a:solidFill>
          <a:ln w="0">
            <a:solidFill>
              <a:srgbClr val="00924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26"/>
          <p:cNvSpPr>
            <a:spLocks/>
          </p:cNvSpPr>
          <p:nvPr/>
        </p:nvSpPr>
        <p:spPr bwMode="auto">
          <a:xfrm>
            <a:off x="331788" y="1323975"/>
            <a:ext cx="560388" cy="549275"/>
          </a:xfrm>
          <a:custGeom>
            <a:avLst/>
            <a:gdLst>
              <a:gd name="T0" fmla="*/ 630 w 1058"/>
              <a:gd name="T1" fmla="*/ 0 h 1039"/>
              <a:gd name="T2" fmla="*/ 737 w 1058"/>
              <a:gd name="T3" fmla="*/ 126 h 1039"/>
              <a:gd name="T4" fmla="*/ 462 w 1058"/>
              <a:gd name="T5" fmla="*/ 360 h 1039"/>
              <a:gd name="T6" fmla="*/ 675 w 1058"/>
              <a:gd name="T7" fmla="*/ 610 h 1039"/>
              <a:gd name="T8" fmla="*/ 950 w 1058"/>
              <a:gd name="T9" fmla="*/ 376 h 1039"/>
              <a:gd name="T10" fmla="*/ 1058 w 1058"/>
              <a:gd name="T11" fmla="*/ 502 h 1039"/>
              <a:gd name="T12" fmla="*/ 428 w 1058"/>
              <a:gd name="T13" fmla="*/ 1039 h 1039"/>
              <a:gd name="T14" fmla="*/ 321 w 1058"/>
              <a:gd name="T15" fmla="*/ 912 h 1039"/>
              <a:gd name="T16" fmla="*/ 569 w 1058"/>
              <a:gd name="T17" fmla="*/ 701 h 1039"/>
              <a:gd name="T18" fmla="*/ 356 w 1058"/>
              <a:gd name="T19" fmla="*/ 451 h 1039"/>
              <a:gd name="T20" fmla="*/ 109 w 1058"/>
              <a:gd name="T21" fmla="*/ 661 h 1039"/>
              <a:gd name="T22" fmla="*/ 0 w 1058"/>
              <a:gd name="T23" fmla="*/ 536 h 1039"/>
              <a:gd name="T24" fmla="*/ 630 w 1058"/>
              <a:gd name="T25" fmla="*/ 0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58" h="1039">
                <a:moveTo>
                  <a:pt x="630" y="0"/>
                </a:moveTo>
                <a:lnTo>
                  <a:pt x="737" y="126"/>
                </a:lnTo>
                <a:lnTo>
                  <a:pt x="462" y="360"/>
                </a:lnTo>
                <a:lnTo>
                  <a:pt x="675" y="610"/>
                </a:lnTo>
                <a:lnTo>
                  <a:pt x="950" y="376"/>
                </a:lnTo>
                <a:lnTo>
                  <a:pt x="1058" y="502"/>
                </a:lnTo>
                <a:lnTo>
                  <a:pt x="428" y="1039"/>
                </a:lnTo>
                <a:lnTo>
                  <a:pt x="321" y="912"/>
                </a:lnTo>
                <a:lnTo>
                  <a:pt x="569" y="701"/>
                </a:lnTo>
                <a:lnTo>
                  <a:pt x="356" y="451"/>
                </a:lnTo>
                <a:lnTo>
                  <a:pt x="109" y="661"/>
                </a:lnTo>
                <a:lnTo>
                  <a:pt x="0" y="536"/>
                </a:lnTo>
                <a:lnTo>
                  <a:pt x="630" y="0"/>
                </a:lnTo>
                <a:close/>
              </a:path>
            </a:pathLst>
          </a:custGeom>
          <a:solidFill>
            <a:srgbClr val="009242"/>
          </a:solidFill>
          <a:ln w="0">
            <a:solidFill>
              <a:srgbClr val="00924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2" descr="QRCod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0" y="762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Q:\4-HWork\State 4-H Office\Logos\4-H\Clover-For Print Media\4h_mark2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462" y="3810000"/>
            <a:ext cx="6410325" cy="661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D:\4-HWork\SET\Focus - Promotion\Photos\DSCN242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65770" y="5587627"/>
            <a:ext cx="3460053" cy="4613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Picture 404" descr="D:\4-HWork\SET\Promotion\Photos\fasicnation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576099" y="4428662"/>
            <a:ext cx="5981354" cy="405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" name="Picture 403" descr="D:\4-HWork\SET\Promotion\Photos\Science - boy.tif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23241000" y="3733800"/>
            <a:ext cx="3287121" cy="4869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" name="Picture 59" descr="NYSDLogoFINAL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9795" y="15974910"/>
            <a:ext cx="1411605" cy="163538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TextBox 54"/>
          <p:cNvSpPr txBox="1"/>
          <p:nvPr/>
        </p:nvSpPr>
        <p:spPr>
          <a:xfrm>
            <a:off x="7391400" y="3886200"/>
            <a:ext cx="30024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4-H engineering programs ask youth to design and build. </a:t>
            </a:r>
            <a:endParaRPr lang="en-US" sz="2800" b="1" dirty="0"/>
          </a:p>
        </p:txBody>
      </p:sp>
      <p:pic>
        <p:nvPicPr>
          <p:cNvPr id="57" name="Picture 56" descr="SET - 10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7391400" y="5867400"/>
            <a:ext cx="3002468" cy="4508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8" name="Group 22"/>
          <p:cNvGrpSpPr>
            <a:grpSpLocks noChangeAspect="1"/>
          </p:cNvGrpSpPr>
          <p:nvPr/>
        </p:nvGrpSpPr>
        <p:grpSpPr bwMode="auto">
          <a:xfrm>
            <a:off x="26501489" y="19099205"/>
            <a:ext cx="2341081" cy="2312988"/>
            <a:chOff x="23472" y="18272"/>
            <a:chExt cx="2000" cy="1976"/>
          </a:xfrm>
        </p:grpSpPr>
        <p:sp>
          <p:nvSpPr>
            <p:cNvPr id="61" name="AutoShape 21"/>
            <p:cNvSpPr>
              <a:spLocks noChangeAspect="1" noChangeArrowheads="1" noTextEdit="1"/>
            </p:cNvSpPr>
            <p:nvPr/>
          </p:nvSpPr>
          <p:spPr bwMode="auto">
            <a:xfrm>
              <a:off x="23472" y="18272"/>
              <a:ext cx="2000" cy="197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23"/>
            <p:cNvSpPr>
              <a:spLocks noChangeArrowheads="1"/>
            </p:cNvSpPr>
            <p:nvPr/>
          </p:nvSpPr>
          <p:spPr bwMode="auto">
            <a:xfrm>
              <a:off x="23472" y="18272"/>
              <a:ext cx="2000" cy="1976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4"/>
            <p:cNvSpPr>
              <a:spLocks/>
            </p:cNvSpPr>
            <p:nvPr/>
          </p:nvSpPr>
          <p:spPr bwMode="auto">
            <a:xfrm>
              <a:off x="25407" y="19684"/>
              <a:ext cx="59" cy="61"/>
            </a:xfrm>
            <a:custGeom>
              <a:avLst/>
              <a:gdLst>
                <a:gd name="T0" fmla="*/ 48 w 118"/>
                <a:gd name="T1" fmla="*/ 0 h 123"/>
                <a:gd name="T2" fmla="*/ 61 w 118"/>
                <a:gd name="T3" fmla="*/ 11 h 123"/>
                <a:gd name="T4" fmla="*/ 65 w 118"/>
                <a:gd name="T5" fmla="*/ 26 h 123"/>
                <a:gd name="T6" fmla="*/ 71 w 118"/>
                <a:gd name="T7" fmla="*/ 43 h 123"/>
                <a:gd name="T8" fmla="*/ 80 w 118"/>
                <a:gd name="T9" fmla="*/ 62 h 123"/>
                <a:gd name="T10" fmla="*/ 92 w 118"/>
                <a:gd name="T11" fmla="*/ 79 h 123"/>
                <a:gd name="T12" fmla="*/ 106 w 118"/>
                <a:gd name="T13" fmla="*/ 94 h 123"/>
                <a:gd name="T14" fmla="*/ 118 w 118"/>
                <a:gd name="T15" fmla="*/ 105 h 123"/>
                <a:gd name="T16" fmla="*/ 105 w 118"/>
                <a:gd name="T17" fmla="*/ 123 h 123"/>
                <a:gd name="T18" fmla="*/ 86 w 118"/>
                <a:gd name="T19" fmla="*/ 106 h 123"/>
                <a:gd name="T20" fmla="*/ 69 w 118"/>
                <a:gd name="T21" fmla="*/ 84 h 123"/>
                <a:gd name="T22" fmla="*/ 57 w 118"/>
                <a:gd name="T23" fmla="*/ 60 h 123"/>
                <a:gd name="T24" fmla="*/ 49 w 118"/>
                <a:gd name="T25" fmla="*/ 34 h 123"/>
                <a:gd name="T26" fmla="*/ 17 w 118"/>
                <a:gd name="T27" fmla="*/ 77 h 123"/>
                <a:gd name="T28" fmla="*/ 0 w 118"/>
                <a:gd name="T29" fmla="*/ 63 h 123"/>
                <a:gd name="T30" fmla="*/ 48 w 118"/>
                <a:gd name="T3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" h="123">
                  <a:moveTo>
                    <a:pt x="48" y="0"/>
                  </a:moveTo>
                  <a:lnTo>
                    <a:pt x="61" y="11"/>
                  </a:lnTo>
                  <a:lnTo>
                    <a:pt x="65" y="26"/>
                  </a:lnTo>
                  <a:lnTo>
                    <a:pt x="71" y="43"/>
                  </a:lnTo>
                  <a:lnTo>
                    <a:pt x="80" y="62"/>
                  </a:lnTo>
                  <a:lnTo>
                    <a:pt x="92" y="79"/>
                  </a:lnTo>
                  <a:lnTo>
                    <a:pt x="106" y="94"/>
                  </a:lnTo>
                  <a:lnTo>
                    <a:pt x="118" y="105"/>
                  </a:lnTo>
                  <a:lnTo>
                    <a:pt x="105" y="123"/>
                  </a:lnTo>
                  <a:lnTo>
                    <a:pt x="86" y="106"/>
                  </a:lnTo>
                  <a:lnTo>
                    <a:pt x="69" y="84"/>
                  </a:lnTo>
                  <a:lnTo>
                    <a:pt x="57" y="60"/>
                  </a:lnTo>
                  <a:lnTo>
                    <a:pt x="49" y="34"/>
                  </a:lnTo>
                  <a:lnTo>
                    <a:pt x="17" y="77"/>
                  </a:lnTo>
                  <a:lnTo>
                    <a:pt x="0" y="6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ED0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5"/>
            <p:cNvSpPr>
              <a:spLocks noEditPoints="1"/>
            </p:cNvSpPr>
            <p:nvPr/>
          </p:nvSpPr>
          <p:spPr bwMode="auto">
            <a:xfrm>
              <a:off x="25386" y="19729"/>
              <a:ext cx="56" cy="52"/>
            </a:xfrm>
            <a:custGeom>
              <a:avLst/>
              <a:gdLst>
                <a:gd name="T0" fmla="*/ 29 w 111"/>
                <a:gd name="T1" fmla="*/ 22 h 103"/>
                <a:gd name="T2" fmla="*/ 25 w 111"/>
                <a:gd name="T3" fmla="*/ 23 h 103"/>
                <a:gd name="T4" fmla="*/ 22 w 111"/>
                <a:gd name="T5" fmla="*/ 26 h 103"/>
                <a:gd name="T6" fmla="*/ 19 w 111"/>
                <a:gd name="T7" fmla="*/ 33 h 103"/>
                <a:gd name="T8" fmla="*/ 22 w 111"/>
                <a:gd name="T9" fmla="*/ 40 h 103"/>
                <a:gd name="T10" fmla="*/ 24 w 111"/>
                <a:gd name="T11" fmla="*/ 44 h 103"/>
                <a:gd name="T12" fmla="*/ 36 w 111"/>
                <a:gd name="T13" fmla="*/ 56 h 103"/>
                <a:gd name="T14" fmla="*/ 47 w 111"/>
                <a:gd name="T15" fmla="*/ 63 h 103"/>
                <a:gd name="T16" fmla="*/ 57 w 111"/>
                <a:gd name="T17" fmla="*/ 71 h 103"/>
                <a:gd name="T18" fmla="*/ 65 w 111"/>
                <a:gd name="T19" fmla="*/ 77 h 103"/>
                <a:gd name="T20" fmla="*/ 71 w 111"/>
                <a:gd name="T21" fmla="*/ 80 h 103"/>
                <a:gd name="T22" fmla="*/ 76 w 111"/>
                <a:gd name="T23" fmla="*/ 82 h 103"/>
                <a:gd name="T24" fmla="*/ 86 w 111"/>
                <a:gd name="T25" fmla="*/ 82 h 103"/>
                <a:gd name="T26" fmla="*/ 88 w 111"/>
                <a:gd name="T27" fmla="*/ 80 h 103"/>
                <a:gd name="T28" fmla="*/ 90 w 111"/>
                <a:gd name="T29" fmla="*/ 78 h 103"/>
                <a:gd name="T30" fmla="*/ 92 w 111"/>
                <a:gd name="T31" fmla="*/ 71 h 103"/>
                <a:gd name="T32" fmla="*/ 92 w 111"/>
                <a:gd name="T33" fmla="*/ 68 h 103"/>
                <a:gd name="T34" fmla="*/ 90 w 111"/>
                <a:gd name="T35" fmla="*/ 63 h 103"/>
                <a:gd name="T36" fmla="*/ 79 w 111"/>
                <a:gd name="T37" fmla="*/ 52 h 103"/>
                <a:gd name="T38" fmla="*/ 65 w 111"/>
                <a:gd name="T39" fmla="*/ 40 h 103"/>
                <a:gd name="T40" fmla="*/ 54 w 111"/>
                <a:gd name="T41" fmla="*/ 33 h 103"/>
                <a:gd name="T42" fmla="*/ 46 w 111"/>
                <a:gd name="T43" fmla="*/ 27 h 103"/>
                <a:gd name="T44" fmla="*/ 40 w 111"/>
                <a:gd name="T45" fmla="*/ 25 h 103"/>
                <a:gd name="T46" fmla="*/ 36 w 111"/>
                <a:gd name="T47" fmla="*/ 23 h 103"/>
                <a:gd name="T48" fmla="*/ 34 w 111"/>
                <a:gd name="T49" fmla="*/ 22 h 103"/>
                <a:gd name="T50" fmla="*/ 29 w 111"/>
                <a:gd name="T51" fmla="*/ 22 h 103"/>
                <a:gd name="T52" fmla="*/ 34 w 111"/>
                <a:gd name="T53" fmla="*/ 0 h 103"/>
                <a:gd name="T54" fmla="*/ 47 w 111"/>
                <a:gd name="T55" fmla="*/ 3 h 103"/>
                <a:gd name="T56" fmla="*/ 63 w 111"/>
                <a:gd name="T57" fmla="*/ 10 h 103"/>
                <a:gd name="T58" fmla="*/ 80 w 111"/>
                <a:gd name="T59" fmla="*/ 21 h 103"/>
                <a:gd name="T60" fmla="*/ 96 w 111"/>
                <a:gd name="T61" fmla="*/ 34 h 103"/>
                <a:gd name="T62" fmla="*/ 107 w 111"/>
                <a:gd name="T63" fmla="*/ 48 h 103"/>
                <a:gd name="T64" fmla="*/ 111 w 111"/>
                <a:gd name="T65" fmla="*/ 60 h 103"/>
                <a:gd name="T66" fmla="*/ 111 w 111"/>
                <a:gd name="T67" fmla="*/ 75 h 103"/>
                <a:gd name="T68" fmla="*/ 105 w 111"/>
                <a:gd name="T69" fmla="*/ 90 h 103"/>
                <a:gd name="T70" fmla="*/ 97 w 111"/>
                <a:gd name="T71" fmla="*/ 97 h 103"/>
                <a:gd name="T72" fmla="*/ 87 w 111"/>
                <a:gd name="T73" fmla="*/ 102 h 103"/>
                <a:gd name="T74" fmla="*/ 76 w 111"/>
                <a:gd name="T75" fmla="*/ 103 h 103"/>
                <a:gd name="T76" fmla="*/ 64 w 111"/>
                <a:gd name="T77" fmla="*/ 101 h 103"/>
                <a:gd name="T78" fmla="*/ 50 w 111"/>
                <a:gd name="T79" fmla="*/ 95 h 103"/>
                <a:gd name="T80" fmla="*/ 31 w 111"/>
                <a:gd name="T81" fmla="*/ 83 h 103"/>
                <a:gd name="T82" fmla="*/ 17 w 111"/>
                <a:gd name="T83" fmla="*/ 69 h 103"/>
                <a:gd name="T84" fmla="*/ 6 w 111"/>
                <a:gd name="T85" fmla="*/ 56 h 103"/>
                <a:gd name="T86" fmla="*/ 0 w 111"/>
                <a:gd name="T87" fmla="*/ 44 h 103"/>
                <a:gd name="T88" fmla="*/ 0 w 111"/>
                <a:gd name="T89" fmla="*/ 28 h 103"/>
                <a:gd name="T90" fmla="*/ 7 w 111"/>
                <a:gd name="T91" fmla="*/ 15 h 103"/>
                <a:gd name="T92" fmla="*/ 14 w 111"/>
                <a:gd name="T93" fmla="*/ 6 h 103"/>
                <a:gd name="T94" fmla="*/ 24 w 111"/>
                <a:gd name="T95" fmla="*/ 2 h 103"/>
                <a:gd name="T96" fmla="*/ 34 w 111"/>
                <a:gd name="T9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103">
                  <a:moveTo>
                    <a:pt x="29" y="22"/>
                  </a:moveTo>
                  <a:lnTo>
                    <a:pt x="25" y="23"/>
                  </a:lnTo>
                  <a:lnTo>
                    <a:pt x="22" y="26"/>
                  </a:lnTo>
                  <a:lnTo>
                    <a:pt x="19" y="33"/>
                  </a:lnTo>
                  <a:lnTo>
                    <a:pt x="22" y="40"/>
                  </a:lnTo>
                  <a:lnTo>
                    <a:pt x="24" y="44"/>
                  </a:lnTo>
                  <a:lnTo>
                    <a:pt x="36" y="56"/>
                  </a:lnTo>
                  <a:lnTo>
                    <a:pt x="47" y="63"/>
                  </a:lnTo>
                  <a:lnTo>
                    <a:pt x="57" y="71"/>
                  </a:lnTo>
                  <a:lnTo>
                    <a:pt x="65" y="77"/>
                  </a:lnTo>
                  <a:lnTo>
                    <a:pt x="71" y="80"/>
                  </a:lnTo>
                  <a:lnTo>
                    <a:pt x="76" y="82"/>
                  </a:lnTo>
                  <a:lnTo>
                    <a:pt x="86" y="82"/>
                  </a:lnTo>
                  <a:lnTo>
                    <a:pt x="88" y="80"/>
                  </a:lnTo>
                  <a:lnTo>
                    <a:pt x="90" y="78"/>
                  </a:lnTo>
                  <a:lnTo>
                    <a:pt x="92" y="71"/>
                  </a:lnTo>
                  <a:lnTo>
                    <a:pt x="92" y="68"/>
                  </a:lnTo>
                  <a:lnTo>
                    <a:pt x="90" y="63"/>
                  </a:lnTo>
                  <a:lnTo>
                    <a:pt x="79" y="52"/>
                  </a:lnTo>
                  <a:lnTo>
                    <a:pt x="65" y="40"/>
                  </a:lnTo>
                  <a:lnTo>
                    <a:pt x="54" y="33"/>
                  </a:lnTo>
                  <a:lnTo>
                    <a:pt x="46" y="27"/>
                  </a:lnTo>
                  <a:lnTo>
                    <a:pt x="40" y="25"/>
                  </a:lnTo>
                  <a:lnTo>
                    <a:pt x="36" y="23"/>
                  </a:lnTo>
                  <a:lnTo>
                    <a:pt x="34" y="22"/>
                  </a:lnTo>
                  <a:lnTo>
                    <a:pt x="29" y="22"/>
                  </a:lnTo>
                  <a:close/>
                  <a:moveTo>
                    <a:pt x="34" y="0"/>
                  </a:moveTo>
                  <a:lnTo>
                    <a:pt x="47" y="3"/>
                  </a:lnTo>
                  <a:lnTo>
                    <a:pt x="63" y="10"/>
                  </a:lnTo>
                  <a:lnTo>
                    <a:pt x="80" y="21"/>
                  </a:lnTo>
                  <a:lnTo>
                    <a:pt x="96" y="34"/>
                  </a:lnTo>
                  <a:lnTo>
                    <a:pt x="107" y="48"/>
                  </a:lnTo>
                  <a:lnTo>
                    <a:pt x="111" y="60"/>
                  </a:lnTo>
                  <a:lnTo>
                    <a:pt x="111" y="75"/>
                  </a:lnTo>
                  <a:lnTo>
                    <a:pt x="105" y="90"/>
                  </a:lnTo>
                  <a:lnTo>
                    <a:pt x="97" y="97"/>
                  </a:lnTo>
                  <a:lnTo>
                    <a:pt x="87" y="102"/>
                  </a:lnTo>
                  <a:lnTo>
                    <a:pt x="76" y="103"/>
                  </a:lnTo>
                  <a:lnTo>
                    <a:pt x="64" y="101"/>
                  </a:lnTo>
                  <a:lnTo>
                    <a:pt x="50" y="95"/>
                  </a:lnTo>
                  <a:lnTo>
                    <a:pt x="31" y="83"/>
                  </a:lnTo>
                  <a:lnTo>
                    <a:pt x="17" y="69"/>
                  </a:lnTo>
                  <a:lnTo>
                    <a:pt x="6" y="56"/>
                  </a:lnTo>
                  <a:lnTo>
                    <a:pt x="0" y="44"/>
                  </a:lnTo>
                  <a:lnTo>
                    <a:pt x="0" y="28"/>
                  </a:lnTo>
                  <a:lnTo>
                    <a:pt x="7" y="15"/>
                  </a:lnTo>
                  <a:lnTo>
                    <a:pt x="14" y="6"/>
                  </a:lnTo>
                  <a:lnTo>
                    <a:pt x="24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ED0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6"/>
            <p:cNvSpPr>
              <a:spLocks/>
            </p:cNvSpPr>
            <p:nvPr/>
          </p:nvSpPr>
          <p:spPr bwMode="auto">
            <a:xfrm>
              <a:off x="23472" y="18273"/>
              <a:ext cx="1956" cy="1975"/>
            </a:xfrm>
            <a:custGeom>
              <a:avLst/>
              <a:gdLst>
                <a:gd name="T0" fmla="*/ 1467 w 3911"/>
                <a:gd name="T1" fmla="*/ 92 h 3951"/>
                <a:gd name="T2" fmla="*/ 1757 w 3911"/>
                <a:gd name="T3" fmla="*/ 387 h 3951"/>
                <a:gd name="T4" fmla="*/ 1875 w 3911"/>
                <a:gd name="T5" fmla="*/ 842 h 3951"/>
                <a:gd name="T6" fmla="*/ 1912 w 3911"/>
                <a:gd name="T7" fmla="*/ 1346 h 3951"/>
                <a:gd name="T8" fmla="*/ 2004 w 3911"/>
                <a:gd name="T9" fmla="*/ 1346 h 3951"/>
                <a:gd name="T10" fmla="*/ 2028 w 3911"/>
                <a:gd name="T11" fmla="*/ 1179 h 3951"/>
                <a:gd name="T12" fmla="*/ 2095 w 3911"/>
                <a:gd name="T13" fmla="*/ 547 h 3951"/>
                <a:gd name="T14" fmla="*/ 2352 w 3911"/>
                <a:gd name="T15" fmla="*/ 164 h 3951"/>
                <a:gd name="T16" fmla="*/ 2821 w 3911"/>
                <a:gd name="T17" fmla="*/ 3 h 3951"/>
                <a:gd name="T18" fmla="*/ 3178 w 3911"/>
                <a:gd name="T19" fmla="*/ 203 h 3951"/>
                <a:gd name="T20" fmla="*/ 3349 w 3911"/>
                <a:gd name="T21" fmla="*/ 466 h 3951"/>
                <a:gd name="T22" fmla="*/ 3646 w 3911"/>
                <a:gd name="T23" fmla="*/ 660 h 3951"/>
                <a:gd name="T24" fmla="*/ 3838 w 3911"/>
                <a:gd name="T25" fmla="*/ 997 h 3951"/>
                <a:gd name="T26" fmla="*/ 3727 w 3911"/>
                <a:gd name="T27" fmla="*/ 1404 h 3951"/>
                <a:gd name="T28" fmla="*/ 3314 w 3911"/>
                <a:gd name="T29" fmla="*/ 1700 h 3951"/>
                <a:gd name="T30" fmla="*/ 2813 w 3911"/>
                <a:gd name="T31" fmla="*/ 1764 h 3951"/>
                <a:gd name="T32" fmla="*/ 2472 w 3911"/>
                <a:gd name="T33" fmla="*/ 1786 h 3951"/>
                <a:gd name="T34" fmla="*/ 2416 w 3911"/>
                <a:gd name="T35" fmla="*/ 1871 h 3951"/>
                <a:gd name="T36" fmla="*/ 2745 w 3911"/>
                <a:gd name="T37" fmla="*/ 1888 h 3951"/>
                <a:gd name="T38" fmla="*/ 3439 w 3911"/>
                <a:gd name="T39" fmla="*/ 1953 h 3951"/>
                <a:gd name="T40" fmla="*/ 3841 w 3911"/>
                <a:gd name="T41" fmla="*/ 2313 h 3951"/>
                <a:gd name="T42" fmla="*/ 3859 w 3911"/>
                <a:gd name="T43" fmla="*/ 2761 h 3951"/>
                <a:gd name="T44" fmla="*/ 3646 w 3911"/>
                <a:gd name="T45" fmla="*/ 2979 h 3951"/>
                <a:gd name="T46" fmla="*/ 3434 w 3911"/>
                <a:gd name="T47" fmla="*/ 3205 h 3951"/>
                <a:gd name="T48" fmla="*/ 3266 w 3911"/>
                <a:gd name="T49" fmla="*/ 3490 h 3951"/>
                <a:gd name="T50" fmla="*/ 2865 w 3911"/>
                <a:gd name="T51" fmla="*/ 3606 h 3951"/>
                <a:gd name="T52" fmla="*/ 2526 w 3911"/>
                <a:gd name="T53" fmla="*/ 3443 h 3951"/>
                <a:gd name="T54" fmla="*/ 2263 w 3911"/>
                <a:gd name="T55" fmla="*/ 3058 h 3951"/>
                <a:gd name="T56" fmla="*/ 2153 w 3911"/>
                <a:gd name="T57" fmla="*/ 2568 h 3951"/>
                <a:gd name="T58" fmla="*/ 2109 w 3911"/>
                <a:gd name="T59" fmla="*/ 2431 h 3951"/>
                <a:gd name="T60" fmla="*/ 2032 w 3911"/>
                <a:gd name="T61" fmla="*/ 2537 h 3951"/>
                <a:gd name="T62" fmla="*/ 2039 w 3911"/>
                <a:gd name="T63" fmla="*/ 2785 h 3951"/>
                <a:gd name="T64" fmla="*/ 2139 w 3911"/>
                <a:gd name="T65" fmla="*/ 3349 h 3951"/>
                <a:gd name="T66" fmla="*/ 2450 w 3911"/>
                <a:gd name="T67" fmla="*/ 3951 h 3951"/>
                <a:gd name="T68" fmla="*/ 1891 w 3911"/>
                <a:gd name="T69" fmla="*/ 3368 h 3951"/>
                <a:gd name="T70" fmla="*/ 1868 w 3911"/>
                <a:gd name="T71" fmla="*/ 2594 h 3951"/>
                <a:gd name="T72" fmla="*/ 1849 w 3911"/>
                <a:gd name="T73" fmla="*/ 2426 h 3951"/>
                <a:gd name="T74" fmla="*/ 1774 w 3911"/>
                <a:gd name="T75" fmla="*/ 2502 h 3951"/>
                <a:gd name="T76" fmla="*/ 1718 w 3911"/>
                <a:gd name="T77" fmla="*/ 2814 h 3951"/>
                <a:gd name="T78" fmla="*/ 1557 w 3911"/>
                <a:gd name="T79" fmla="*/ 3262 h 3951"/>
                <a:gd name="T80" fmla="*/ 1157 w 3911"/>
                <a:gd name="T81" fmla="*/ 3582 h 3951"/>
                <a:gd name="T82" fmla="*/ 740 w 3911"/>
                <a:gd name="T83" fmla="*/ 3551 h 3951"/>
                <a:gd name="T84" fmla="*/ 519 w 3911"/>
                <a:gd name="T85" fmla="*/ 3310 h 3951"/>
                <a:gd name="T86" fmla="*/ 313 w 3911"/>
                <a:gd name="T87" fmla="*/ 3001 h 3951"/>
                <a:gd name="T88" fmla="*/ 96 w 3911"/>
                <a:gd name="T89" fmla="*/ 2826 h 3951"/>
                <a:gd name="T90" fmla="*/ 12 w 3911"/>
                <a:gd name="T91" fmla="*/ 2455 h 3951"/>
                <a:gd name="T92" fmla="*/ 179 w 3911"/>
                <a:gd name="T93" fmla="*/ 2163 h 3951"/>
                <a:gd name="T94" fmla="*/ 554 w 3911"/>
                <a:gd name="T95" fmla="*/ 1922 h 3951"/>
                <a:gd name="T96" fmla="*/ 1115 w 3911"/>
                <a:gd name="T97" fmla="*/ 1887 h 3951"/>
                <a:gd name="T98" fmla="*/ 1449 w 3911"/>
                <a:gd name="T99" fmla="*/ 1887 h 3951"/>
                <a:gd name="T100" fmla="*/ 1463 w 3911"/>
                <a:gd name="T101" fmla="*/ 1799 h 3951"/>
                <a:gd name="T102" fmla="*/ 1250 w 3911"/>
                <a:gd name="T103" fmla="*/ 1771 h 3951"/>
                <a:gd name="T104" fmla="*/ 752 w 3911"/>
                <a:gd name="T105" fmla="*/ 1739 h 3951"/>
                <a:gd name="T106" fmla="*/ 329 w 3911"/>
                <a:gd name="T107" fmla="*/ 1551 h 3951"/>
                <a:gd name="T108" fmla="*/ 74 w 3911"/>
                <a:gd name="T109" fmla="*/ 1116 h 3951"/>
                <a:gd name="T110" fmla="*/ 184 w 3911"/>
                <a:gd name="T111" fmla="*/ 737 h 3951"/>
                <a:gd name="T112" fmla="*/ 486 w 3911"/>
                <a:gd name="T113" fmla="*/ 537 h 3951"/>
                <a:gd name="T114" fmla="*/ 721 w 3911"/>
                <a:gd name="T115" fmla="*/ 228 h 3951"/>
                <a:gd name="T116" fmla="*/ 1068 w 3911"/>
                <a:gd name="T117" fmla="*/ 6 h 3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11" h="3951">
                  <a:moveTo>
                    <a:pt x="1128" y="0"/>
                  </a:moveTo>
                  <a:lnTo>
                    <a:pt x="1185" y="1"/>
                  </a:lnTo>
                  <a:lnTo>
                    <a:pt x="1239" y="7"/>
                  </a:lnTo>
                  <a:lnTo>
                    <a:pt x="1290" y="17"/>
                  </a:lnTo>
                  <a:lnTo>
                    <a:pt x="1339" y="32"/>
                  </a:lnTo>
                  <a:lnTo>
                    <a:pt x="1385" y="50"/>
                  </a:lnTo>
                  <a:lnTo>
                    <a:pt x="1427" y="71"/>
                  </a:lnTo>
                  <a:lnTo>
                    <a:pt x="1467" y="92"/>
                  </a:lnTo>
                  <a:lnTo>
                    <a:pt x="1505" y="117"/>
                  </a:lnTo>
                  <a:lnTo>
                    <a:pt x="1540" y="142"/>
                  </a:lnTo>
                  <a:lnTo>
                    <a:pt x="1573" y="168"/>
                  </a:lnTo>
                  <a:lnTo>
                    <a:pt x="1613" y="204"/>
                  </a:lnTo>
                  <a:lnTo>
                    <a:pt x="1651" y="246"/>
                  </a:lnTo>
                  <a:lnTo>
                    <a:pt x="1689" y="291"/>
                  </a:lnTo>
                  <a:lnTo>
                    <a:pt x="1724" y="338"/>
                  </a:lnTo>
                  <a:lnTo>
                    <a:pt x="1757" y="387"/>
                  </a:lnTo>
                  <a:lnTo>
                    <a:pt x="1784" y="433"/>
                  </a:lnTo>
                  <a:lnTo>
                    <a:pt x="1807" y="483"/>
                  </a:lnTo>
                  <a:lnTo>
                    <a:pt x="1825" y="535"/>
                  </a:lnTo>
                  <a:lnTo>
                    <a:pt x="1839" y="592"/>
                  </a:lnTo>
                  <a:lnTo>
                    <a:pt x="1851" y="651"/>
                  </a:lnTo>
                  <a:lnTo>
                    <a:pt x="1861" y="713"/>
                  </a:lnTo>
                  <a:lnTo>
                    <a:pt x="1868" y="776"/>
                  </a:lnTo>
                  <a:lnTo>
                    <a:pt x="1875" y="842"/>
                  </a:lnTo>
                  <a:lnTo>
                    <a:pt x="1882" y="977"/>
                  </a:lnTo>
                  <a:lnTo>
                    <a:pt x="1885" y="1046"/>
                  </a:lnTo>
                  <a:lnTo>
                    <a:pt x="1888" y="1116"/>
                  </a:lnTo>
                  <a:lnTo>
                    <a:pt x="1895" y="1254"/>
                  </a:lnTo>
                  <a:lnTo>
                    <a:pt x="1898" y="1279"/>
                  </a:lnTo>
                  <a:lnTo>
                    <a:pt x="1901" y="1302"/>
                  </a:lnTo>
                  <a:lnTo>
                    <a:pt x="1906" y="1325"/>
                  </a:lnTo>
                  <a:lnTo>
                    <a:pt x="1912" y="1346"/>
                  </a:lnTo>
                  <a:lnTo>
                    <a:pt x="1921" y="1363"/>
                  </a:lnTo>
                  <a:lnTo>
                    <a:pt x="1930" y="1376"/>
                  </a:lnTo>
                  <a:lnTo>
                    <a:pt x="1944" y="1385"/>
                  </a:lnTo>
                  <a:lnTo>
                    <a:pt x="1959" y="1387"/>
                  </a:lnTo>
                  <a:lnTo>
                    <a:pt x="1974" y="1383"/>
                  </a:lnTo>
                  <a:lnTo>
                    <a:pt x="1986" y="1375"/>
                  </a:lnTo>
                  <a:lnTo>
                    <a:pt x="1997" y="1363"/>
                  </a:lnTo>
                  <a:lnTo>
                    <a:pt x="2004" y="1346"/>
                  </a:lnTo>
                  <a:lnTo>
                    <a:pt x="2012" y="1326"/>
                  </a:lnTo>
                  <a:lnTo>
                    <a:pt x="2021" y="1283"/>
                  </a:lnTo>
                  <a:lnTo>
                    <a:pt x="2024" y="1260"/>
                  </a:lnTo>
                  <a:lnTo>
                    <a:pt x="2026" y="1238"/>
                  </a:lnTo>
                  <a:lnTo>
                    <a:pt x="2027" y="1219"/>
                  </a:lnTo>
                  <a:lnTo>
                    <a:pt x="2027" y="1202"/>
                  </a:lnTo>
                  <a:lnTo>
                    <a:pt x="2028" y="1188"/>
                  </a:lnTo>
                  <a:lnTo>
                    <a:pt x="2028" y="1179"/>
                  </a:lnTo>
                  <a:lnTo>
                    <a:pt x="2032" y="1113"/>
                  </a:lnTo>
                  <a:lnTo>
                    <a:pt x="2043" y="913"/>
                  </a:lnTo>
                  <a:lnTo>
                    <a:pt x="2049" y="846"/>
                  </a:lnTo>
                  <a:lnTo>
                    <a:pt x="2055" y="781"/>
                  </a:lnTo>
                  <a:lnTo>
                    <a:pt x="2062" y="718"/>
                  </a:lnTo>
                  <a:lnTo>
                    <a:pt x="2071" y="657"/>
                  </a:lnTo>
                  <a:lnTo>
                    <a:pt x="2082" y="600"/>
                  </a:lnTo>
                  <a:lnTo>
                    <a:pt x="2095" y="547"/>
                  </a:lnTo>
                  <a:lnTo>
                    <a:pt x="2110" y="498"/>
                  </a:lnTo>
                  <a:lnTo>
                    <a:pt x="2127" y="456"/>
                  </a:lnTo>
                  <a:lnTo>
                    <a:pt x="2153" y="404"/>
                  </a:lnTo>
                  <a:lnTo>
                    <a:pt x="2185" y="352"/>
                  </a:lnTo>
                  <a:lnTo>
                    <a:pt x="2221" y="301"/>
                  </a:lnTo>
                  <a:lnTo>
                    <a:pt x="2261" y="252"/>
                  </a:lnTo>
                  <a:lnTo>
                    <a:pt x="2305" y="206"/>
                  </a:lnTo>
                  <a:lnTo>
                    <a:pt x="2352" y="164"/>
                  </a:lnTo>
                  <a:lnTo>
                    <a:pt x="2403" y="124"/>
                  </a:lnTo>
                  <a:lnTo>
                    <a:pt x="2458" y="90"/>
                  </a:lnTo>
                  <a:lnTo>
                    <a:pt x="2513" y="60"/>
                  </a:lnTo>
                  <a:lnTo>
                    <a:pt x="2573" y="35"/>
                  </a:lnTo>
                  <a:lnTo>
                    <a:pt x="2635" y="16"/>
                  </a:lnTo>
                  <a:lnTo>
                    <a:pt x="2698" y="5"/>
                  </a:lnTo>
                  <a:lnTo>
                    <a:pt x="2762" y="0"/>
                  </a:lnTo>
                  <a:lnTo>
                    <a:pt x="2821" y="3"/>
                  </a:lnTo>
                  <a:lnTo>
                    <a:pt x="2878" y="11"/>
                  </a:lnTo>
                  <a:lnTo>
                    <a:pt x="2932" y="26"/>
                  </a:lnTo>
                  <a:lnTo>
                    <a:pt x="2982" y="45"/>
                  </a:lnTo>
                  <a:lnTo>
                    <a:pt x="3028" y="68"/>
                  </a:lnTo>
                  <a:lnTo>
                    <a:pt x="3071" y="97"/>
                  </a:lnTo>
                  <a:lnTo>
                    <a:pt x="3110" y="129"/>
                  </a:lnTo>
                  <a:lnTo>
                    <a:pt x="3146" y="164"/>
                  </a:lnTo>
                  <a:lnTo>
                    <a:pt x="3178" y="203"/>
                  </a:lnTo>
                  <a:lnTo>
                    <a:pt x="3200" y="233"/>
                  </a:lnTo>
                  <a:lnTo>
                    <a:pt x="3219" y="264"/>
                  </a:lnTo>
                  <a:lnTo>
                    <a:pt x="3240" y="298"/>
                  </a:lnTo>
                  <a:lnTo>
                    <a:pt x="3259" y="332"/>
                  </a:lnTo>
                  <a:lnTo>
                    <a:pt x="3280" y="366"/>
                  </a:lnTo>
                  <a:lnTo>
                    <a:pt x="3300" y="401"/>
                  </a:lnTo>
                  <a:lnTo>
                    <a:pt x="3323" y="434"/>
                  </a:lnTo>
                  <a:lnTo>
                    <a:pt x="3349" y="466"/>
                  </a:lnTo>
                  <a:lnTo>
                    <a:pt x="3378" y="496"/>
                  </a:lnTo>
                  <a:lnTo>
                    <a:pt x="3410" y="524"/>
                  </a:lnTo>
                  <a:lnTo>
                    <a:pt x="3445" y="548"/>
                  </a:lnTo>
                  <a:lnTo>
                    <a:pt x="3485" y="572"/>
                  </a:lnTo>
                  <a:lnTo>
                    <a:pt x="3526" y="594"/>
                  </a:lnTo>
                  <a:lnTo>
                    <a:pt x="3567" y="615"/>
                  </a:lnTo>
                  <a:lnTo>
                    <a:pt x="3607" y="637"/>
                  </a:lnTo>
                  <a:lnTo>
                    <a:pt x="3646" y="660"/>
                  </a:lnTo>
                  <a:lnTo>
                    <a:pt x="3682" y="686"/>
                  </a:lnTo>
                  <a:lnTo>
                    <a:pt x="3715" y="717"/>
                  </a:lnTo>
                  <a:lnTo>
                    <a:pt x="3748" y="755"/>
                  </a:lnTo>
                  <a:lnTo>
                    <a:pt x="3776" y="799"/>
                  </a:lnTo>
                  <a:lnTo>
                    <a:pt x="3799" y="845"/>
                  </a:lnTo>
                  <a:lnTo>
                    <a:pt x="3816" y="894"/>
                  </a:lnTo>
                  <a:lnTo>
                    <a:pt x="3829" y="945"/>
                  </a:lnTo>
                  <a:lnTo>
                    <a:pt x="3838" y="997"/>
                  </a:lnTo>
                  <a:lnTo>
                    <a:pt x="3840" y="1049"/>
                  </a:lnTo>
                  <a:lnTo>
                    <a:pt x="3839" y="1103"/>
                  </a:lnTo>
                  <a:lnTo>
                    <a:pt x="3831" y="1157"/>
                  </a:lnTo>
                  <a:lnTo>
                    <a:pt x="3821" y="1210"/>
                  </a:lnTo>
                  <a:lnTo>
                    <a:pt x="3805" y="1261"/>
                  </a:lnTo>
                  <a:lnTo>
                    <a:pt x="3783" y="1312"/>
                  </a:lnTo>
                  <a:lnTo>
                    <a:pt x="3758" y="1359"/>
                  </a:lnTo>
                  <a:lnTo>
                    <a:pt x="3727" y="1404"/>
                  </a:lnTo>
                  <a:lnTo>
                    <a:pt x="3691" y="1449"/>
                  </a:lnTo>
                  <a:lnTo>
                    <a:pt x="3650" y="1493"/>
                  </a:lnTo>
                  <a:lnTo>
                    <a:pt x="3604" y="1535"/>
                  </a:lnTo>
                  <a:lnTo>
                    <a:pt x="3553" y="1575"/>
                  </a:lnTo>
                  <a:lnTo>
                    <a:pt x="3499" y="1613"/>
                  </a:lnTo>
                  <a:lnTo>
                    <a:pt x="3441" y="1646"/>
                  </a:lnTo>
                  <a:lnTo>
                    <a:pt x="3379" y="1676"/>
                  </a:lnTo>
                  <a:lnTo>
                    <a:pt x="3314" y="1700"/>
                  </a:lnTo>
                  <a:lnTo>
                    <a:pt x="3245" y="1719"/>
                  </a:lnTo>
                  <a:lnTo>
                    <a:pt x="3173" y="1733"/>
                  </a:lnTo>
                  <a:lnTo>
                    <a:pt x="3126" y="1739"/>
                  </a:lnTo>
                  <a:lnTo>
                    <a:pt x="3071" y="1743"/>
                  </a:lnTo>
                  <a:lnTo>
                    <a:pt x="3012" y="1750"/>
                  </a:lnTo>
                  <a:lnTo>
                    <a:pt x="2948" y="1754"/>
                  </a:lnTo>
                  <a:lnTo>
                    <a:pt x="2881" y="1759"/>
                  </a:lnTo>
                  <a:lnTo>
                    <a:pt x="2813" y="1764"/>
                  </a:lnTo>
                  <a:lnTo>
                    <a:pt x="2746" y="1769"/>
                  </a:lnTo>
                  <a:lnTo>
                    <a:pt x="2680" y="1773"/>
                  </a:lnTo>
                  <a:lnTo>
                    <a:pt x="2618" y="1776"/>
                  </a:lnTo>
                  <a:lnTo>
                    <a:pt x="2560" y="1779"/>
                  </a:lnTo>
                  <a:lnTo>
                    <a:pt x="2538" y="1780"/>
                  </a:lnTo>
                  <a:lnTo>
                    <a:pt x="2515" y="1781"/>
                  </a:lnTo>
                  <a:lnTo>
                    <a:pt x="2493" y="1782"/>
                  </a:lnTo>
                  <a:lnTo>
                    <a:pt x="2472" y="1786"/>
                  </a:lnTo>
                  <a:lnTo>
                    <a:pt x="2453" y="1790"/>
                  </a:lnTo>
                  <a:lnTo>
                    <a:pt x="2436" y="1796"/>
                  </a:lnTo>
                  <a:lnTo>
                    <a:pt x="2423" y="1803"/>
                  </a:lnTo>
                  <a:lnTo>
                    <a:pt x="2412" y="1814"/>
                  </a:lnTo>
                  <a:lnTo>
                    <a:pt x="2406" y="1826"/>
                  </a:lnTo>
                  <a:lnTo>
                    <a:pt x="2404" y="1843"/>
                  </a:lnTo>
                  <a:lnTo>
                    <a:pt x="2408" y="1859"/>
                  </a:lnTo>
                  <a:lnTo>
                    <a:pt x="2416" y="1871"/>
                  </a:lnTo>
                  <a:lnTo>
                    <a:pt x="2429" y="1879"/>
                  </a:lnTo>
                  <a:lnTo>
                    <a:pt x="2444" y="1885"/>
                  </a:lnTo>
                  <a:lnTo>
                    <a:pt x="2463" y="1889"/>
                  </a:lnTo>
                  <a:lnTo>
                    <a:pt x="2482" y="1891"/>
                  </a:lnTo>
                  <a:lnTo>
                    <a:pt x="2526" y="1891"/>
                  </a:lnTo>
                  <a:lnTo>
                    <a:pt x="2569" y="1889"/>
                  </a:lnTo>
                  <a:lnTo>
                    <a:pt x="2667" y="1889"/>
                  </a:lnTo>
                  <a:lnTo>
                    <a:pt x="2745" y="1888"/>
                  </a:lnTo>
                  <a:lnTo>
                    <a:pt x="2975" y="1888"/>
                  </a:lnTo>
                  <a:lnTo>
                    <a:pt x="3049" y="1890"/>
                  </a:lnTo>
                  <a:lnTo>
                    <a:pt x="3121" y="1894"/>
                  </a:lnTo>
                  <a:lnTo>
                    <a:pt x="3191" y="1900"/>
                  </a:lnTo>
                  <a:lnTo>
                    <a:pt x="3258" y="1908"/>
                  </a:lnTo>
                  <a:lnTo>
                    <a:pt x="3322" y="1919"/>
                  </a:lnTo>
                  <a:lnTo>
                    <a:pt x="3382" y="1935"/>
                  </a:lnTo>
                  <a:lnTo>
                    <a:pt x="3439" y="1953"/>
                  </a:lnTo>
                  <a:lnTo>
                    <a:pt x="3491" y="1976"/>
                  </a:lnTo>
                  <a:lnTo>
                    <a:pt x="3554" y="2011"/>
                  </a:lnTo>
                  <a:lnTo>
                    <a:pt x="3613" y="2051"/>
                  </a:lnTo>
                  <a:lnTo>
                    <a:pt x="3669" y="2096"/>
                  </a:lnTo>
                  <a:lnTo>
                    <a:pt x="3720" y="2145"/>
                  </a:lnTo>
                  <a:lnTo>
                    <a:pt x="3765" y="2197"/>
                  </a:lnTo>
                  <a:lnTo>
                    <a:pt x="3806" y="2254"/>
                  </a:lnTo>
                  <a:lnTo>
                    <a:pt x="3841" y="2313"/>
                  </a:lnTo>
                  <a:lnTo>
                    <a:pt x="3871" y="2375"/>
                  </a:lnTo>
                  <a:lnTo>
                    <a:pt x="3895" y="2441"/>
                  </a:lnTo>
                  <a:lnTo>
                    <a:pt x="3911" y="2507"/>
                  </a:lnTo>
                  <a:lnTo>
                    <a:pt x="3910" y="2564"/>
                  </a:lnTo>
                  <a:lnTo>
                    <a:pt x="3904" y="2618"/>
                  </a:lnTo>
                  <a:lnTo>
                    <a:pt x="3893" y="2668"/>
                  </a:lnTo>
                  <a:lnTo>
                    <a:pt x="3878" y="2717"/>
                  </a:lnTo>
                  <a:lnTo>
                    <a:pt x="3859" y="2761"/>
                  </a:lnTo>
                  <a:lnTo>
                    <a:pt x="3839" y="2802"/>
                  </a:lnTo>
                  <a:lnTo>
                    <a:pt x="3814" y="2838"/>
                  </a:lnTo>
                  <a:lnTo>
                    <a:pt x="3789" y="2871"/>
                  </a:lnTo>
                  <a:lnTo>
                    <a:pt x="3762" y="2900"/>
                  </a:lnTo>
                  <a:lnTo>
                    <a:pt x="3736" y="2923"/>
                  </a:lnTo>
                  <a:lnTo>
                    <a:pt x="3707" y="2944"/>
                  </a:lnTo>
                  <a:lnTo>
                    <a:pt x="3676" y="2962"/>
                  </a:lnTo>
                  <a:lnTo>
                    <a:pt x="3646" y="2979"/>
                  </a:lnTo>
                  <a:lnTo>
                    <a:pt x="3617" y="2996"/>
                  </a:lnTo>
                  <a:lnTo>
                    <a:pt x="3589" y="3015"/>
                  </a:lnTo>
                  <a:lnTo>
                    <a:pt x="3559" y="3041"/>
                  </a:lnTo>
                  <a:lnTo>
                    <a:pt x="3528" y="3070"/>
                  </a:lnTo>
                  <a:lnTo>
                    <a:pt x="3499" y="3101"/>
                  </a:lnTo>
                  <a:lnTo>
                    <a:pt x="3473" y="3135"/>
                  </a:lnTo>
                  <a:lnTo>
                    <a:pt x="3450" y="3172"/>
                  </a:lnTo>
                  <a:lnTo>
                    <a:pt x="3434" y="3205"/>
                  </a:lnTo>
                  <a:lnTo>
                    <a:pt x="3423" y="3239"/>
                  </a:lnTo>
                  <a:lnTo>
                    <a:pt x="3413" y="3273"/>
                  </a:lnTo>
                  <a:lnTo>
                    <a:pt x="3403" y="3304"/>
                  </a:lnTo>
                  <a:lnTo>
                    <a:pt x="3393" y="3333"/>
                  </a:lnTo>
                  <a:lnTo>
                    <a:pt x="3368" y="3376"/>
                  </a:lnTo>
                  <a:lnTo>
                    <a:pt x="3338" y="3416"/>
                  </a:lnTo>
                  <a:lnTo>
                    <a:pt x="3304" y="3455"/>
                  </a:lnTo>
                  <a:lnTo>
                    <a:pt x="3266" y="3490"/>
                  </a:lnTo>
                  <a:lnTo>
                    <a:pt x="3225" y="3523"/>
                  </a:lnTo>
                  <a:lnTo>
                    <a:pt x="3180" y="3551"/>
                  </a:lnTo>
                  <a:lnTo>
                    <a:pt x="3132" y="3575"/>
                  </a:lnTo>
                  <a:lnTo>
                    <a:pt x="3079" y="3595"/>
                  </a:lnTo>
                  <a:lnTo>
                    <a:pt x="3025" y="3607"/>
                  </a:lnTo>
                  <a:lnTo>
                    <a:pt x="2972" y="3613"/>
                  </a:lnTo>
                  <a:lnTo>
                    <a:pt x="2918" y="3612"/>
                  </a:lnTo>
                  <a:lnTo>
                    <a:pt x="2865" y="3606"/>
                  </a:lnTo>
                  <a:lnTo>
                    <a:pt x="2814" y="3596"/>
                  </a:lnTo>
                  <a:lnTo>
                    <a:pt x="2764" y="3580"/>
                  </a:lnTo>
                  <a:lnTo>
                    <a:pt x="2716" y="3562"/>
                  </a:lnTo>
                  <a:lnTo>
                    <a:pt x="2671" y="3541"/>
                  </a:lnTo>
                  <a:lnTo>
                    <a:pt x="2629" y="3518"/>
                  </a:lnTo>
                  <a:lnTo>
                    <a:pt x="2591" y="3493"/>
                  </a:lnTo>
                  <a:lnTo>
                    <a:pt x="2556" y="3469"/>
                  </a:lnTo>
                  <a:lnTo>
                    <a:pt x="2526" y="3443"/>
                  </a:lnTo>
                  <a:lnTo>
                    <a:pt x="2487" y="3407"/>
                  </a:lnTo>
                  <a:lnTo>
                    <a:pt x="2448" y="3365"/>
                  </a:lnTo>
                  <a:lnTo>
                    <a:pt x="2409" y="3319"/>
                  </a:lnTo>
                  <a:lnTo>
                    <a:pt x="2372" y="3271"/>
                  </a:lnTo>
                  <a:lnTo>
                    <a:pt x="2338" y="3220"/>
                  </a:lnTo>
                  <a:lnTo>
                    <a:pt x="2307" y="3167"/>
                  </a:lnTo>
                  <a:lnTo>
                    <a:pt x="2283" y="3113"/>
                  </a:lnTo>
                  <a:lnTo>
                    <a:pt x="2263" y="3058"/>
                  </a:lnTo>
                  <a:lnTo>
                    <a:pt x="2243" y="2997"/>
                  </a:lnTo>
                  <a:lnTo>
                    <a:pt x="2226" y="2933"/>
                  </a:lnTo>
                  <a:lnTo>
                    <a:pt x="2209" y="2865"/>
                  </a:lnTo>
                  <a:lnTo>
                    <a:pt x="2195" y="2794"/>
                  </a:lnTo>
                  <a:lnTo>
                    <a:pt x="2181" y="2723"/>
                  </a:lnTo>
                  <a:lnTo>
                    <a:pt x="2168" y="2653"/>
                  </a:lnTo>
                  <a:lnTo>
                    <a:pt x="2156" y="2582"/>
                  </a:lnTo>
                  <a:lnTo>
                    <a:pt x="2153" y="2568"/>
                  </a:lnTo>
                  <a:lnTo>
                    <a:pt x="2151" y="2550"/>
                  </a:lnTo>
                  <a:lnTo>
                    <a:pt x="2147" y="2530"/>
                  </a:lnTo>
                  <a:lnTo>
                    <a:pt x="2144" y="2510"/>
                  </a:lnTo>
                  <a:lnTo>
                    <a:pt x="2139" y="2490"/>
                  </a:lnTo>
                  <a:lnTo>
                    <a:pt x="2133" y="2471"/>
                  </a:lnTo>
                  <a:lnTo>
                    <a:pt x="2127" y="2454"/>
                  </a:lnTo>
                  <a:lnTo>
                    <a:pt x="2118" y="2439"/>
                  </a:lnTo>
                  <a:lnTo>
                    <a:pt x="2109" y="2431"/>
                  </a:lnTo>
                  <a:lnTo>
                    <a:pt x="2098" y="2426"/>
                  </a:lnTo>
                  <a:lnTo>
                    <a:pt x="2081" y="2427"/>
                  </a:lnTo>
                  <a:lnTo>
                    <a:pt x="2067" y="2434"/>
                  </a:lnTo>
                  <a:lnTo>
                    <a:pt x="2056" y="2447"/>
                  </a:lnTo>
                  <a:lnTo>
                    <a:pt x="2047" y="2464"/>
                  </a:lnTo>
                  <a:lnTo>
                    <a:pt x="2041" y="2485"/>
                  </a:lnTo>
                  <a:lnTo>
                    <a:pt x="2035" y="2510"/>
                  </a:lnTo>
                  <a:lnTo>
                    <a:pt x="2032" y="2537"/>
                  </a:lnTo>
                  <a:lnTo>
                    <a:pt x="2030" y="2568"/>
                  </a:lnTo>
                  <a:lnTo>
                    <a:pt x="2028" y="2599"/>
                  </a:lnTo>
                  <a:lnTo>
                    <a:pt x="2028" y="2631"/>
                  </a:lnTo>
                  <a:lnTo>
                    <a:pt x="2030" y="2664"/>
                  </a:lnTo>
                  <a:lnTo>
                    <a:pt x="2032" y="2696"/>
                  </a:lnTo>
                  <a:lnTo>
                    <a:pt x="2035" y="2728"/>
                  </a:lnTo>
                  <a:lnTo>
                    <a:pt x="2037" y="2757"/>
                  </a:lnTo>
                  <a:lnTo>
                    <a:pt x="2039" y="2785"/>
                  </a:lnTo>
                  <a:lnTo>
                    <a:pt x="2042" y="2809"/>
                  </a:lnTo>
                  <a:lnTo>
                    <a:pt x="2044" y="2831"/>
                  </a:lnTo>
                  <a:lnTo>
                    <a:pt x="2045" y="2848"/>
                  </a:lnTo>
                  <a:lnTo>
                    <a:pt x="2056" y="2958"/>
                  </a:lnTo>
                  <a:lnTo>
                    <a:pt x="2072" y="3062"/>
                  </a:lnTo>
                  <a:lnTo>
                    <a:pt x="2090" y="3162"/>
                  </a:lnTo>
                  <a:lnTo>
                    <a:pt x="2113" y="3258"/>
                  </a:lnTo>
                  <a:lnTo>
                    <a:pt x="2139" y="3349"/>
                  </a:lnTo>
                  <a:lnTo>
                    <a:pt x="2168" y="3435"/>
                  </a:lnTo>
                  <a:lnTo>
                    <a:pt x="2201" y="3518"/>
                  </a:lnTo>
                  <a:lnTo>
                    <a:pt x="2236" y="3597"/>
                  </a:lnTo>
                  <a:lnTo>
                    <a:pt x="2275" y="3673"/>
                  </a:lnTo>
                  <a:lnTo>
                    <a:pt x="2315" y="3746"/>
                  </a:lnTo>
                  <a:lnTo>
                    <a:pt x="2358" y="3818"/>
                  </a:lnTo>
                  <a:lnTo>
                    <a:pt x="2403" y="3886"/>
                  </a:lnTo>
                  <a:lnTo>
                    <a:pt x="2450" y="3951"/>
                  </a:lnTo>
                  <a:lnTo>
                    <a:pt x="2087" y="3951"/>
                  </a:lnTo>
                  <a:lnTo>
                    <a:pt x="2048" y="3882"/>
                  </a:lnTo>
                  <a:lnTo>
                    <a:pt x="2013" y="3807"/>
                  </a:lnTo>
                  <a:lnTo>
                    <a:pt x="1982" y="3728"/>
                  </a:lnTo>
                  <a:lnTo>
                    <a:pt x="1955" y="3644"/>
                  </a:lnTo>
                  <a:lnTo>
                    <a:pt x="1930" y="3556"/>
                  </a:lnTo>
                  <a:lnTo>
                    <a:pt x="1910" y="3464"/>
                  </a:lnTo>
                  <a:lnTo>
                    <a:pt x="1891" y="3368"/>
                  </a:lnTo>
                  <a:lnTo>
                    <a:pt x="1878" y="3267"/>
                  </a:lnTo>
                  <a:lnTo>
                    <a:pt x="1867" y="3165"/>
                  </a:lnTo>
                  <a:lnTo>
                    <a:pt x="1861" y="3060"/>
                  </a:lnTo>
                  <a:lnTo>
                    <a:pt x="1858" y="2952"/>
                  </a:lnTo>
                  <a:lnTo>
                    <a:pt x="1858" y="2842"/>
                  </a:lnTo>
                  <a:lnTo>
                    <a:pt x="1861" y="2730"/>
                  </a:lnTo>
                  <a:lnTo>
                    <a:pt x="1867" y="2616"/>
                  </a:lnTo>
                  <a:lnTo>
                    <a:pt x="1868" y="2594"/>
                  </a:lnTo>
                  <a:lnTo>
                    <a:pt x="1871" y="2571"/>
                  </a:lnTo>
                  <a:lnTo>
                    <a:pt x="1873" y="2523"/>
                  </a:lnTo>
                  <a:lnTo>
                    <a:pt x="1873" y="2500"/>
                  </a:lnTo>
                  <a:lnTo>
                    <a:pt x="1872" y="2479"/>
                  </a:lnTo>
                  <a:lnTo>
                    <a:pt x="1870" y="2460"/>
                  </a:lnTo>
                  <a:lnTo>
                    <a:pt x="1865" y="2444"/>
                  </a:lnTo>
                  <a:lnTo>
                    <a:pt x="1859" y="2433"/>
                  </a:lnTo>
                  <a:lnTo>
                    <a:pt x="1849" y="2426"/>
                  </a:lnTo>
                  <a:lnTo>
                    <a:pt x="1833" y="2422"/>
                  </a:lnTo>
                  <a:lnTo>
                    <a:pt x="1819" y="2424"/>
                  </a:lnTo>
                  <a:lnTo>
                    <a:pt x="1807" y="2430"/>
                  </a:lnTo>
                  <a:lnTo>
                    <a:pt x="1797" y="2439"/>
                  </a:lnTo>
                  <a:lnTo>
                    <a:pt x="1790" y="2453"/>
                  </a:lnTo>
                  <a:lnTo>
                    <a:pt x="1782" y="2467"/>
                  </a:lnTo>
                  <a:lnTo>
                    <a:pt x="1778" y="2484"/>
                  </a:lnTo>
                  <a:lnTo>
                    <a:pt x="1774" y="2502"/>
                  </a:lnTo>
                  <a:lnTo>
                    <a:pt x="1770" y="2519"/>
                  </a:lnTo>
                  <a:lnTo>
                    <a:pt x="1768" y="2536"/>
                  </a:lnTo>
                  <a:lnTo>
                    <a:pt x="1765" y="2552"/>
                  </a:lnTo>
                  <a:lnTo>
                    <a:pt x="1763" y="2565"/>
                  </a:lnTo>
                  <a:lnTo>
                    <a:pt x="1752" y="2625"/>
                  </a:lnTo>
                  <a:lnTo>
                    <a:pt x="1741" y="2687"/>
                  </a:lnTo>
                  <a:lnTo>
                    <a:pt x="1730" y="2750"/>
                  </a:lnTo>
                  <a:lnTo>
                    <a:pt x="1718" y="2814"/>
                  </a:lnTo>
                  <a:lnTo>
                    <a:pt x="1705" y="2878"/>
                  </a:lnTo>
                  <a:lnTo>
                    <a:pt x="1691" y="2941"/>
                  </a:lnTo>
                  <a:lnTo>
                    <a:pt x="1676" y="3001"/>
                  </a:lnTo>
                  <a:lnTo>
                    <a:pt x="1660" y="3056"/>
                  </a:lnTo>
                  <a:lnTo>
                    <a:pt x="1642" y="3107"/>
                  </a:lnTo>
                  <a:lnTo>
                    <a:pt x="1619" y="3158"/>
                  </a:lnTo>
                  <a:lnTo>
                    <a:pt x="1591" y="3210"/>
                  </a:lnTo>
                  <a:lnTo>
                    <a:pt x="1557" y="3262"/>
                  </a:lnTo>
                  <a:lnTo>
                    <a:pt x="1519" y="3312"/>
                  </a:lnTo>
                  <a:lnTo>
                    <a:pt x="1477" y="3362"/>
                  </a:lnTo>
                  <a:lnTo>
                    <a:pt x="1431" y="3409"/>
                  </a:lnTo>
                  <a:lnTo>
                    <a:pt x="1381" y="3453"/>
                  </a:lnTo>
                  <a:lnTo>
                    <a:pt x="1329" y="3493"/>
                  </a:lnTo>
                  <a:lnTo>
                    <a:pt x="1273" y="3528"/>
                  </a:lnTo>
                  <a:lnTo>
                    <a:pt x="1216" y="3558"/>
                  </a:lnTo>
                  <a:lnTo>
                    <a:pt x="1157" y="3582"/>
                  </a:lnTo>
                  <a:lnTo>
                    <a:pt x="1096" y="3601"/>
                  </a:lnTo>
                  <a:lnTo>
                    <a:pt x="1034" y="3610"/>
                  </a:lnTo>
                  <a:lnTo>
                    <a:pt x="978" y="3613"/>
                  </a:lnTo>
                  <a:lnTo>
                    <a:pt x="925" y="3610"/>
                  </a:lnTo>
                  <a:lnTo>
                    <a:pt x="875" y="3602"/>
                  </a:lnTo>
                  <a:lnTo>
                    <a:pt x="827" y="3589"/>
                  </a:lnTo>
                  <a:lnTo>
                    <a:pt x="782" y="3572"/>
                  </a:lnTo>
                  <a:lnTo>
                    <a:pt x="740" y="3551"/>
                  </a:lnTo>
                  <a:lnTo>
                    <a:pt x="701" y="3527"/>
                  </a:lnTo>
                  <a:lnTo>
                    <a:pt x="664" y="3500"/>
                  </a:lnTo>
                  <a:lnTo>
                    <a:pt x="632" y="3471"/>
                  </a:lnTo>
                  <a:lnTo>
                    <a:pt x="601" y="3439"/>
                  </a:lnTo>
                  <a:lnTo>
                    <a:pt x="575" y="3407"/>
                  </a:lnTo>
                  <a:lnTo>
                    <a:pt x="552" y="3373"/>
                  </a:lnTo>
                  <a:lnTo>
                    <a:pt x="532" y="3339"/>
                  </a:lnTo>
                  <a:lnTo>
                    <a:pt x="519" y="3310"/>
                  </a:lnTo>
                  <a:lnTo>
                    <a:pt x="497" y="3244"/>
                  </a:lnTo>
                  <a:lnTo>
                    <a:pt x="485" y="3210"/>
                  </a:lnTo>
                  <a:lnTo>
                    <a:pt x="469" y="3178"/>
                  </a:lnTo>
                  <a:lnTo>
                    <a:pt x="443" y="3134"/>
                  </a:lnTo>
                  <a:lnTo>
                    <a:pt x="411" y="3092"/>
                  </a:lnTo>
                  <a:lnTo>
                    <a:pt x="377" y="3054"/>
                  </a:lnTo>
                  <a:lnTo>
                    <a:pt x="342" y="3021"/>
                  </a:lnTo>
                  <a:lnTo>
                    <a:pt x="313" y="3001"/>
                  </a:lnTo>
                  <a:lnTo>
                    <a:pt x="284" y="2984"/>
                  </a:lnTo>
                  <a:lnTo>
                    <a:pt x="253" y="2969"/>
                  </a:lnTo>
                  <a:lnTo>
                    <a:pt x="226" y="2952"/>
                  </a:lnTo>
                  <a:lnTo>
                    <a:pt x="198" y="2934"/>
                  </a:lnTo>
                  <a:lnTo>
                    <a:pt x="173" y="2915"/>
                  </a:lnTo>
                  <a:lnTo>
                    <a:pt x="148" y="2889"/>
                  </a:lnTo>
                  <a:lnTo>
                    <a:pt x="121" y="2860"/>
                  </a:lnTo>
                  <a:lnTo>
                    <a:pt x="96" y="2826"/>
                  </a:lnTo>
                  <a:lnTo>
                    <a:pt x="72" y="2788"/>
                  </a:lnTo>
                  <a:lnTo>
                    <a:pt x="48" y="2748"/>
                  </a:lnTo>
                  <a:lnTo>
                    <a:pt x="30" y="2705"/>
                  </a:lnTo>
                  <a:lnTo>
                    <a:pt x="15" y="2659"/>
                  </a:lnTo>
                  <a:lnTo>
                    <a:pt x="5" y="2610"/>
                  </a:lnTo>
                  <a:lnTo>
                    <a:pt x="0" y="2559"/>
                  </a:lnTo>
                  <a:lnTo>
                    <a:pt x="2" y="2507"/>
                  </a:lnTo>
                  <a:lnTo>
                    <a:pt x="12" y="2455"/>
                  </a:lnTo>
                  <a:lnTo>
                    <a:pt x="23" y="2420"/>
                  </a:lnTo>
                  <a:lnTo>
                    <a:pt x="39" y="2382"/>
                  </a:lnTo>
                  <a:lnTo>
                    <a:pt x="58" y="2344"/>
                  </a:lnTo>
                  <a:lnTo>
                    <a:pt x="80" y="2304"/>
                  </a:lnTo>
                  <a:lnTo>
                    <a:pt x="103" y="2265"/>
                  </a:lnTo>
                  <a:lnTo>
                    <a:pt x="129" y="2227"/>
                  </a:lnTo>
                  <a:lnTo>
                    <a:pt x="154" y="2193"/>
                  </a:lnTo>
                  <a:lnTo>
                    <a:pt x="179" y="2163"/>
                  </a:lnTo>
                  <a:lnTo>
                    <a:pt x="202" y="2137"/>
                  </a:lnTo>
                  <a:lnTo>
                    <a:pt x="241" y="2102"/>
                  </a:lnTo>
                  <a:lnTo>
                    <a:pt x="285" y="2067"/>
                  </a:lnTo>
                  <a:lnTo>
                    <a:pt x="332" y="2033"/>
                  </a:lnTo>
                  <a:lnTo>
                    <a:pt x="384" y="2000"/>
                  </a:lnTo>
                  <a:lnTo>
                    <a:pt x="438" y="1970"/>
                  </a:lnTo>
                  <a:lnTo>
                    <a:pt x="495" y="1943"/>
                  </a:lnTo>
                  <a:lnTo>
                    <a:pt x="554" y="1922"/>
                  </a:lnTo>
                  <a:lnTo>
                    <a:pt x="614" y="1906"/>
                  </a:lnTo>
                  <a:lnTo>
                    <a:pt x="664" y="1897"/>
                  </a:lnTo>
                  <a:lnTo>
                    <a:pt x="720" y="1891"/>
                  </a:lnTo>
                  <a:lnTo>
                    <a:pt x="781" y="1887"/>
                  </a:lnTo>
                  <a:lnTo>
                    <a:pt x="845" y="1885"/>
                  </a:lnTo>
                  <a:lnTo>
                    <a:pt x="912" y="1884"/>
                  </a:lnTo>
                  <a:lnTo>
                    <a:pt x="980" y="1884"/>
                  </a:lnTo>
                  <a:lnTo>
                    <a:pt x="1115" y="1887"/>
                  </a:lnTo>
                  <a:lnTo>
                    <a:pt x="1181" y="1888"/>
                  </a:lnTo>
                  <a:lnTo>
                    <a:pt x="1245" y="1889"/>
                  </a:lnTo>
                  <a:lnTo>
                    <a:pt x="1325" y="1889"/>
                  </a:lnTo>
                  <a:lnTo>
                    <a:pt x="1346" y="1890"/>
                  </a:lnTo>
                  <a:lnTo>
                    <a:pt x="1368" y="1891"/>
                  </a:lnTo>
                  <a:lnTo>
                    <a:pt x="1410" y="1891"/>
                  </a:lnTo>
                  <a:lnTo>
                    <a:pt x="1431" y="1889"/>
                  </a:lnTo>
                  <a:lnTo>
                    <a:pt x="1449" y="1887"/>
                  </a:lnTo>
                  <a:lnTo>
                    <a:pt x="1465" y="1880"/>
                  </a:lnTo>
                  <a:lnTo>
                    <a:pt x="1478" y="1873"/>
                  </a:lnTo>
                  <a:lnTo>
                    <a:pt x="1487" y="1862"/>
                  </a:lnTo>
                  <a:lnTo>
                    <a:pt x="1491" y="1849"/>
                  </a:lnTo>
                  <a:lnTo>
                    <a:pt x="1491" y="1833"/>
                  </a:lnTo>
                  <a:lnTo>
                    <a:pt x="1487" y="1820"/>
                  </a:lnTo>
                  <a:lnTo>
                    <a:pt x="1477" y="1809"/>
                  </a:lnTo>
                  <a:lnTo>
                    <a:pt x="1463" y="1799"/>
                  </a:lnTo>
                  <a:lnTo>
                    <a:pt x="1448" y="1792"/>
                  </a:lnTo>
                  <a:lnTo>
                    <a:pt x="1430" y="1787"/>
                  </a:lnTo>
                  <a:lnTo>
                    <a:pt x="1409" y="1782"/>
                  </a:lnTo>
                  <a:lnTo>
                    <a:pt x="1388" y="1780"/>
                  </a:lnTo>
                  <a:lnTo>
                    <a:pt x="1366" y="1777"/>
                  </a:lnTo>
                  <a:lnTo>
                    <a:pt x="1345" y="1776"/>
                  </a:lnTo>
                  <a:lnTo>
                    <a:pt x="1306" y="1774"/>
                  </a:lnTo>
                  <a:lnTo>
                    <a:pt x="1250" y="1771"/>
                  </a:lnTo>
                  <a:lnTo>
                    <a:pt x="1191" y="1769"/>
                  </a:lnTo>
                  <a:lnTo>
                    <a:pt x="1129" y="1766"/>
                  </a:lnTo>
                  <a:lnTo>
                    <a:pt x="1066" y="1764"/>
                  </a:lnTo>
                  <a:lnTo>
                    <a:pt x="1002" y="1760"/>
                  </a:lnTo>
                  <a:lnTo>
                    <a:pt x="936" y="1757"/>
                  </a:lnTo>
                  <a:lnTo>
                    <a:pt x="873" y="1752"/>
                  </a:lnTo>
                  <a:lnTo>
                    <a:pt x="811" y="1746"/>
                  </a:lnTo>
                  <a:lnTo>
                    <a:pt x="752" y="1739"/>
                  </a:lnTo>
                  <a:lnTo>
                    <a:pt x="695" y="1730"/>
                  </a:lnTo>
                  <a:lnTo>
                    <a:pt x="643" y="1718"/>
                  </a:lnTo>
                  <a:lnTo>
                    <a:pt x="595" y="1705"/>
                  </a:lnTo>
                  <a:lnTo>
                    <a:pt x="541" y="1683"/>
                  </a:lnTo>
                  <a:lnTo>
                    <a:pt x="485" y="1657"/>
                  </a:lnTo>
                  <a:lnTo>
                    <a:pt x="432" y="1626"/>
                  </a:lnTo>
                  <a:lnTo>
                    <a:pt x="378" y="1591"/>
                  </a:lnTo>
                  <a:lnTo>
                    <a:pt x="329" y="1551"/>
                  </a:lnTo>
                  <a:lnTo>
                    <a:pt x="281" y="1507"/>
                  </a:lnTo>
                  <a:lnTo>
                    <a:pt x="236" y="1460"/>
                  </a:lnTo>
                  <a:lnTo>
                    <a:pt x="196" y="1409"/>
                  </a:lnTo>
                  <a:lnTo>
                    <a:pt x="160" y="1356"/>
                  </a:lnTo>
                  <a:lnTo>
                    <a:pt x="130" y="1299"/>
                  </a:lnTo>
                  <a:lnTo>
                    <a:pt x="104" y="1240"/>
                  </a:lnTo>
                  <a:lnTo>
                    <a:pt x="86" y="1179"/>
                  </a:lnTo>
                  <a:lnTo>
                    <a:pt x="74" y="1116"/>
                  </a:lnTo>
                  <a:lnTo>
                    <a:pt x="70" y="1051"/>
                  </a:lnTo>
                  <a:lnTo>
                    <a:pt x="73" y="997"/>
                  </a:lnTo>
                  <a:lnTo>
                    <a:pt x="81" y="946"/>
                  </a:lnTo>
                  <a:lnTo>
                    <a:pt x="95" y="899"/>
                  </a:lnTo>
                  <a:lnTo>
                    <a:pt x="112" y="852"/>
                  </a:lnTo>
                  <a:lnTo>
                    <a:pt x="132" y="811"/>
                  </a:lnTo>
                  <a:lnTo>
                    <a:pt x="158" y="772"/>
                  </a:lnTo>
                  <a:lnTo>
                    <a:pt x="184" y="737"/>
                  </a:lnTo>
                  <a:lnTo>
                    <a:pt x="215" y="705"/>
                  </a:lnTo>
                  <a:lnTo>
                    <a:pt x="252" y="672"/>
                  </a:lnTo>
                  <a:lnTo>
                    <a:pt x="291" y="645"/>
                  </a:lnTo>
                  <a:lnTo>
                    <a:pt x="331" y="622"/>
                  </a:lnTo>
                  <a:lnTo>
                    <a:pt x="371" y="600"/>
                  </a:lnTo>
                  <a:lnTo>
                    <a:pt x="411" y="581"/>
                  </a:lnTo>
                  <a:lnTo>
                    <a:pt x="450" y="560"/>
                  </a:lnTo>
                  <a:lnTo>
                    <a:pt x="486" y="537"/>
                  </a:lnTo>
                  <a:lnTo>
                    <a:pt x="526" y="508"/>
                  </a:lnTo>
                  <a:lnTo>
                    <a:pt x="559" y="475"/>
                  </a:lnTo>
                  <a:lnTo>
                    <a:pt x="588" y="443"/>
                  </a:lnTo>
                  <a:lnTo>
                    <a:pt x="614" y="408"/>
                  </a:lnTo>
                  <a:lnTo>
                    <a:pt x="637" y="372"/>
                  </a:lnTo>
                  <a:lnTo>
                    <a:pt x="678" y="300"/>
                  </a:lnTo>
                  <a:lnTo>
                    <a:pt x="700" y="263"/>
                  </a:lnTo>
                  <a:lnTo>
                    <a:pt x="721" y="228"/>
                  </a:lnTo>
                  <a:lnTo>
                    <a:pt x="747" y="194"/>
                  </a:lnTo>
                  <a:lnTo>
                    <a:pt x="775" y="161"/>
                  </a:lnTo>
                  <a:lnTo>
                    <a:pt x="811" y="128"/>
                  </a:lnTo>
                  <a:lnTo>
                    <a:pt x="854" y="96"/>
                  </a:lnTo>
                  <a:lnTo>
                    <a:pt x="901" y="66"/>
                  </a:lnTo>
                  <a:lnTo>
                    <a:pt x="953" y="40"/>
                  </a:lnTo>
                  <a:lnTo>
                    <a:pt x="1009" y="20"/>
                  </a:lnTo>
                  <a:lnTo>
                    <a:pt x="1068" y="6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rgbClr val="00954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7"/>
            <p:cNvSpPr>
              <a:spLocks/>
            </p:cNvSpPr>
            <p:nvPr/>
          </p:nvSpPr>
          <p:spPr bwMode="auto">
            <a:xfrm>
              <a:off x="25350" y="19758"/>
              <a:ext cx="59" cy="61"/>
            </a:xfrm>
            <a:custGeom>
              <a:avLst/>
              <a:gdLst>
                <a:gd name="T0" fmla="*/ 48 w 118"/>
                <a:gd name="T1" fmla="*/ 0 h 123"/>
                <a:gd name="T2" fmla="*/ 61 w 118"/>
                <a:gd name="T3" fmla="*/ 10 h 123"/>
                <a:gd name="T4" fmla="*/ 65 w 118"/>
                <a:gd name="T5" fmla="*/ 26 h 123"/>
                <a:gd name="T6" fmla="*/ 71 w 118"/>
                <a:gd name="T7" fmla="*/ 43 h 123"/>
                <a:gd name="T8" fmla="*/ 80 w 118"/>
                <a:gd name="T9" fmla="*/ 62 h 123"/>
                <a:gd name="T10" fmla="*/ 92 w 118"/>
                <a:gd name="T11" fmla="*/ 79 h 123"/>
                <a:gd name="T12" fmla="*/ 106 w 118"/>
                <a:gd name="T13" fmla="*/ 94 h 123"/>
                <a:gd name="T14" fmla="*/ 118 w 118"/>
                <a:gd name="T15" fmla="*/ 105 h 123"/>
                <a:gd name="T16" fmla="*/ 105 w 118"/>
                <a:gd name="T17" fmla="*/ 123 h 123"/>
                <a:gd name="T18" fmla="*/ 86 w 118"/>
                <a:gd name="T19" fmla="*/ 106 h 123"/>
                <a:gd name="T20" fmla="*/ 69 w 118"/>
                <a:gd name="T21" fmla="*/ 84 h 123"/>
                <a:gd name="T22" fmla="*/ 57 w 118"/>
                <a:gd name="T23" fmla="*/ 60 h 123"/>
                <a:gd name="T24" fmla="*/ 49 w 118"/>
                <a:gd name="T25" fmla="*/ 34 h 123"/>
                <a:gd name="T26" fmla="*/ 17 w 118"/>
                <a:gd name="T27" fmla="*/ 77 h 123"/>
                <a:gd name="T28" fmla="*/ 0 w 118"/>
                <a:gd name="T29" fmla="*/ 64 h 123"/>
                <a:gd name="T30" fmla="*/ 48 w 118"/>
                <a:gd name="T3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" h="123">
                  <a:moveTo>
                    <a:pt x="48" y="0"/>
                  </a:moveTo>
                  <a:lnTo>
                    <a:pt x="61" y="10"/>
                  </a:lnTo>
                  <a:lnTo>
                    <a:pt x="65" y="26"/>
                  </a:lnTo>
                  <a:lnTo>
                    <a:pt x="71" y="43"/>
                  </a:lnTo>
                  <a:lnTo>
                    <a:pt x="80" y="62"/>
                  </a:lnTo>
                  <a:lnTo>
                    <a:pt x="92" y="79"/>
                  </a:lnTo>
                  <a:lnTo>
                    <a:pt x="106" y="94"/>
                  </a:lnTo>
                  <a:lnTo>
                    <a:pt x="118" y="105"/>
                  </a:lnTo>
                  <a:lnTo>
                    <a:pt x="105" y="123"/>
                  </a:lnTo>
                  <a:lnTo>
                    <a:pt x="86" y="106"/>
                  </a:lnTo>
                  <a:lnTo>
                    <a:pt x="69" y="84"/>
                  </a:lnTo>
                  <a:lnTo>
                    <a:pt x="57" y="60"/>
                  </a:lnTo>
                  <a:lnTo>
                    <a:pt x="49" y="34"/>
                  </a:lnTo>
                  <a:lnTo>
                    <a:pt x="17" y="77"/>
                  </a:lnTo>
                  <a:lnTo>
                    <a:pt x="0" y="6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ED0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8"/>
            <p:cNvSpPr>
              <a:spLocks/>
            </p:cNvSpPr>
            <p:nvPr/>
          </p:nvSpPr>
          <p:spPr bwMode="auto">
            <a:xfrm>
              <a:off x="25309" y="19822"/>
              <a:ext cx="61" cy="60"/>
            </a:xfrm>
            <a:custGeom>
              <a:avLst/>
              <a:gdLst>
                <a:gd name="T0" fmla="*/ 43 w 121"/>
                <a:gd name="T1" fmla="*/ 0 h 119"/>
                <a:gd name="T2" fmla="*/ 56 w 121"/>
                <a:gd name="T3" fmla="*/ 0 h 119"/>
                <a:gd name="T4" fmla="*/ 69 w 121"/>
                <a:gd name="T5" fmla="*/ 4 h 119"/>
                <a:gd name="T6" fmla="*/ 59 w 121"/>
                <a:gd name="T7" fmla="*/ 27 h 119"/>
                <a:gd name="T8" fmla="*/ 53 w 121"/>
                <a:gd name="T9" fmla="*/ 24 h 119"/>
                <a:gd name="T10" fmla="*/ 41 w 121"/>
                <a:gd name="T11" fmla="*/ 24 h 119"/>
                <a:gd name="T12" fmla="*/ 31 w 121"/>
                <a:gd name="T13" fmla="*/ 29 h 119"/>
                <a:gd name="T14" fmla="*/ 28 w 121"/>
                <a:gd name="T15" fmla="*/ 34 h 119"/>
                <a:gd name="T16" fmla="*/ 22 w 121"/>
                <a:gd name="T17" fmla="*/ 45 h 119"/>
                <a:gd name="T18" fmla="*/ 22 w 121"/>
                <a:gd name="T19" fmla="*/ 57 h 119"/>
                <a:gd name="T20" fmla="*/ 28 w 121"/>
                <a:gd name="T21" fmla="*/ 70 h 119"/>
                <a:gd name="T22" fmla="*/ 41 w 121"/>
                <a:gd name="T23" fmla="*/ 82 h 119"/>
                <a:gd name="T24" fmla="*/ 53 w 121"/>
                <a:gd name="T25" fmla="*/ 91 h 119"/>
                <a:gd name="T26" fmla="*/ 63 w 121"/>
                <a:gd name="T27" fmla="*/ 95 h 119"/>
                <a:gd name="T28" fmla="*/ 73 w 121"/>
                <a:gd name="T29" fmla="*/ 96 h 119"/>
                <a:gd name="T30" fmla="*/ 84 w 121"/>
                <a:gd name="T31" fmla="*/ 93 h 119"/>
                <a:gd name="T32" fmla="*/ 93 w 121"/>
                <a:gd name="T33" fmla="*/ 85 h 119"/>
                <a:gd name="T34" fmla="*/ 96 w 121"/>
                <a:gd name="T35" fmla="*/ 81 h 119"/>
                <a:gd name="T36" fmla="*/ 97 w 121"/>
                <a:gd name="T37" fmla="*/ 76 h 119"/>
                <a:gd name="T38" fmla="*/ 98 w 121"/>
                <a:gd name="T39" fmla="*/ 73 h 119"/>
                <a:gd name="T40" fmla="*/ 98 w 121"/>
                <a:gd name="T41" fmla="*/ 68 h 119"/>
                <a:gd name="T42" fmla="*/ 96 w 121"/>
                <a:gd name="T43" fmla="*/ 58 h 119"/>
                <a:gd name="T44" fmla="*/ 88 w 121"/>
                <a:gd name="T45" fmla="*/ 48 h 119"/>
                <a:gd name="T46" fmla="*/ 109 w 121"/>
                <a:gd name="T47" fmla="*/ 34 h 119"/>
                <a:gd name="T48" fmla="*/ 119 w 121"/>
                <a:gd name="T49" fmla="*/ 51 h 119"/>
                <a:gd name="T50" fmla="*/ 121 w 121"/>
                <a:gd name="T51" fmla="*/ 67 h 119"/>
                <a:gd name="T52" fmla="*/ 119 w 121"/>
                <a:gd name="T53" fmla="*/ 82 h 119"/>
                <a:gd name="T54" fmla="*/ 109 w 121"/>
                <a:gd name="T55" fmla="*/ 97 h 119"/>
                <a:gd name="T56" fmla="*/ 98 w 121"/>
                <a:gd name="T57" fmla="*/ 108 h 119"/>
                <a:gd name="T58" fmla="*/ 86 w 121"/>
                <a:gd name="T59" fmla="*/ 115 h 119"/>
                <a:gd name="T60" fmla="*/ 73 w 121"/>
                <a:gd name="T61" fmla="*/ 119 h 119"/>
                <a:gd name="T62" fmla="*/ 58 w 121"/>
                <a:gd name="T63" fmla="*/ 118 h 119"/>
                <a:gd name="T64" fmla="*/ 42 w 121"/>
                <a:gd name="T65" fmla="*/ 113 h 119"/>
                <a:gd name="T66" fmla="*/ 28 w 121"/>
                <a:gd name="T67" fmla="*/ 104 h 119"/>
                <a:gd name="T68" fmla="*/ 14 w 121"/>
                <a:gd name="T69" fmla="*/ 92 h 119"/>
                <a:gd name="T70" fmla="*/ 5 w 121"/>
                <a:gd name="T71" fmla="*/ 78 h 119"/>
                <a:gd name="T72" fmla="*/ 0 w 121"/>
                <a:gd name="T73" fmla="*/ 63 h 119"/>
                <a:gd name="T74" fmla="*/ 0 w 121"/>
                <a:gd name="T75" fmla="*/ 48 h 119"/>
                <a:gd name="T76" fmla="*/ 3 w 121"/>
                <a:gd name="T77" fmla="*/ 34 h 119"/>
                <a:gd name="T78" fmla="*/ 11 w 121"/>
                <a:gd name="T79" fmla="*/ 21 h 119"/>
                <a:gd name="T80" fmla="*/ 20 w 121"/>
                <a:gd name="T81" fmla="*/ 11 h 119"/>
                <a:gd name="T82" fmla="*/ 31 w 121"/>
                <a:gd name="T83" fmla="*/ 4 h 119"/>
                <a:gd name="T84" fmla="*/ 43 w 121"/>
                <a:gd name="T8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1" h="119">
                  <a:moveTo>
                    <a:pt x="43" y="0"/>
                  </a:moveTo>
                  <a:lnTo>
                    <a:pt x="56" y="0"/>
                  </a:lnTo>
                  <a:lnTo>
                    <a:pt x="69" y="4"/>
                  </a:lnTo>
                  <a:lnTo>
                    <a:pt x="59" y="27"/>
                  </a:lnTo>
                  <a:lnTo>
                    <a:pt x="53" y="24"/>
                  </a:lnTo>
                  <a:lnTo>
                    <a:pt x="41" y="24"/>
                  </a:lnTo>
                  <a:lnTo>
                    <a:pt x="31" y="29"/>
                  </a:lnTo>
                  <a:lnTo>
                    <a:pt x="28" y="34"/>
                  </a:lnTo>
                  <a:lnTo>
                    <a:pt x="22" y="45"/>
                  </a:lnTo>
                  <a:lnTo>
                    <a:pt x="22" y="57"/>
                  </a:lnTo>
                  <a:lnTo>
                    <a:pt x="28" y="70"/>
                  </a:lnTo>
                  <a:lnTo>
                    <a:pt x="41" y="82"/>
                  </a:lnTo>
                  <a:lnTo>
                    <a:pt x="53" y="91"/>
                  </a:lnTo>
                  <a:lnTo>
                    <a:pt x="63" y="95"/>
                  </a:lnTo>
                  <a:lnTo>
                    <a:pt x="73" y="96"/>
                  </a:lnTo>
                  <a:lnTo>
                    <a:pt x="84" y="93"/>
                  </a:lnTo>
                  <a:lnTo>
                    <a:pt x="93" y="85"/>
                  </a:lnTo>
                  <a:lnTo>
                    <a:pt x="96" y="81"/>
                  </a:lnTo>
                  <a:lnTo>
                    <a:pt x="97" y="76"/>
                  </a:lnTo>
                  <a:lnTo>
                    <a:pt x="98" y="73"/>
                  </a:lnTo>
                  <a:lnTo>
                    <a:pt x="98" y="68"/>
                  </a:lnTo>
                  <a:lnTo>
                    <a:pt x="96" y="58"/>
                  </a:lnTo>
                  <a:lnTo>
                    <a:pt x="88" y="48"/>
                  </a:lnTo>
                  <a:lnTo>
                    <a:pt x="109" y="34"/>
                  </a:lnTo>
                  <a:lnTo>
                    <a:pt x="119" y="51"/>
                  </a:lnTo>
                  <a:lnTo>
                    <a:pt x="121" y="67"/>
                  </a:lnTo>
                  <a:lnTo>
                    <a:pt x="119" y="82"/>
                  </a:lnTo>
                  <a:lnTo>
                    <a:pt x="109" y="97"/>
                  </a:lnTo>
                  <a:lnTo>
                    <a:pt x="98" y="108"/>
                  </a:lnTo>
                  <a:lnTo>
                    <a:pt x="86" y="115"/>
                  </a:lnTo>
                  <a:lnTo>
                    <a:pt x="73" y="119"/>
                  </a:lnTo>
                  <a:lnTo>
                    <a:pt x="58" y="118"/>
                  </a:lnTo>
                  <a:lnTo>
                    <a:pt x="42" y="113"/>
                  </a:lnTo>
                  <a:lnTo>
                    <a:pt x="28" y="104"/>
                  </a:lnTo>
                  <a:lnTo>
                    <a:pt x="14" y="92"/>
                  </a:lnTo>
                  <a:lnTo>
                    <a:pt x="5" y="78"/>
                  </a:lnTo>
                  <a:lnTo>
                    <a:pt x="0" y="63"/>
                  </a:lnTo>
                  <a:lnTo>
                    <a:pt x="0" y="48"/>
                  </a:lnTo>
                  <a:lnTo>
                    <a:pt x="3" y="34"/>
                  </a:lnTo>
                  <a:lnTo>
                    <a:pt x="11" y="21"/>
                  </a:lnTo>
                  <a:lnTo>
                    <a:pt x="20" y="11"/>
                  </a:lnTo>
                  <a:lnTo>
                    <a:pt x="31" y="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1ED0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9"/>
            <p:cNvSpPr>
              <a:spLocks/>
            </p:cNvSpPr>
            <p:nvPr/>
          </p:nvSpPr>
          <p:spPr bwMode="auto">
            <a:xfrm>
              <a:off x="25271" y="19871"/>
              <a:ext cx="63" cy="59"/>
            </a:xfrm>
            <a:custGeom>
              <a:avLst/>
              <a:gdLst>
                <a:gd name="T0" fmla="*/ 55 w 126"/>
                <a:gd name="T1" fmla="*/ 0 h 118"/>
                <a:gd name="T2" fmla="*/ 55 w 126"/>
                <a:gd name="T3" fmla="*/ 27 h 118"/>
                <a:gd name="T4" fmla="*/ 47 w 126"/>
                <a:gd name="T5" fmla="*/ 23 h 118"/>
                <a:gd name="T6" fmla="*/ 37 w 126"/>
                <a:gd name="T7" fmla="*/ 24 h 118"/>
                <a:gd name="T8" fmla="*/ 25 w 126"/>
                <a:gd name="T9" fmla="*/ 38 h 118"/>
                <a:gd name="T10" fmla="*/ 21 w 126"/>
                <a:gd name="T11" fmla="*/ 46 h 118"/>
                <a:gd name="T12" fmla="*/ 26 w 126"/>
                <a:gd name="T13" fmla="*/ 58 h 118"/>
                <a:gd name="T14" fmla="*/ 37 w 126"/>
                <a:gd name="T15" fmla="*/ 57 h 118"/>
                <a:gd name="T16" fmla="*/ 53 w 126"/>
                <a:gd name="T17" fmla="*/ 46 h 118"/>
                <a:gd name="T18" fmla="*/ 76 w 126"/>
                <a:gd name="T19" fmla="*/ 30 h 118"/>
                <a:gd name="T20" fmla="*/ 87 w 126"/>
                <a:gd name="T21" fmla="*/ 27 h 118"/>
                <a:gd name="T22" fmla="*/ 99 w 126"/>
                <a:gd name="T23" fmla="*/ 28 h 118"/>
                <a:gd name="T24" fmla="*/ 118 w 126"/>
                <a:gd name="T25" fmla="*/ 42 h 118"/>
                <a:gd name="T26" fmla="*/ 123 w 126"/>
                <a:gd name="T27" fmla="*/ 51 h 118"/>
                <a:gd name="T28" fmla="*/ 125 w 126"/>
                <a:gd name="T29" fmla="*/ 73 h 118"/>
                <a:gd name="T30" fmla="*/ 112 w 126"/>
                <a:gd name="T31" fmla="*/ 96 h 118"/>
                <a:gd name="T32" fmla="*/ 82 w 126"/>
                <a:gd name="T33" fmla="*/ 118 h 118"/>
                <a:gd name="T34" fmla="*/ 48 w 126"/>
                <a:gd name="T35" fmla="*/ 110 h 118"/>
                <a:gd name="T36" fmla="*/ 71 w 126"/>
                <a:gd name="T37" fmla="*/ 93 h 118"/>
                <a:gd name="T38" fmla="*/ 85 w 126"/>
                <a:gd name="T39" fmla="*/ 92 h 118"/>
                <a:gd name="T40" fmla="*/ 95 w 126"/>
                <a:gd name="T41" fmla="*/ 82 h 118"/>
                <a:gd name="T42" fmla="*/ 102 w 126"/>
                <a:gd name="T43" fmla="*/ 74 h 118"/>
                <a:gd name="T44" fmla="*/ 103 w 126"/>
                <a:gd name="T45" fmla="*/ 62 h 118"/>
                <a:gd name="T46" fmla="*/ 94 w 126"/>
                <a:gd name="T47" fmla="*/ 52 h 118"/>
                <a:gd name="T48" fmla="*/ 83 w 126"/>
                <a:gd name="T49" fmla="*/ 53 h 118"/>
                <a:gd name="T50" fmla="*/ 77 w 126"/>
                <a:gd name="T51" fmla="*/ 57 h 118"/>
                <a:gd name="T52" fmla="*/ 70 w 126"/>
                <a:gd name="T53" fmla="*/ 63 h 118"/>
                <a:gd name="T54" fmla="*/ 54 w 126"/>
                <a:gd name="T55" fmla="*/ 75 h 118"/>
                <a:gd name="T56" fmla="*/ 38 w 126"/>
                <a:gd name="T57" fmla="*/ 82 h 118"/>
                <a:gd name="T58" fmla="*/ 19 w 126"/>
                <a:gd name="T59" fmla="*/ 81 h 118"/>
                <a:gd name="T60" fmla="*/ 7 w 126"/>
                <a:gd name="T61" fmla="*/ 73 h 118"/>
                <a:gd name="T62" fmla="*/ 1 w 126"/>
                <a:gd name="T63" fmla="*/ 62 h 118"/>
                <a:gd name="T64" fmla="*/ 1 w 126"/>
                <a:gd name="T65" fmla="*/ 42 h 118"/>
                <a:gd name="T66" fmla="*/ 12 w 126"/>
                <a:gd name="T67" fmla="*/ 21 h 118"/>
                <a:gd name="T68" fmla="*/ 41 w 126"/>
                <a:gd name="T6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" h="118">
                  <a:moveTo>
                    <a:pt x="41" y="0"/>
                  </a:moveTo>
                  <a:lnTo>
                    <a:pt x="55" y="0"/>
                  </a:lnTo>
                  <a:lnTo>
                    <a:pt x="69" y="6"/>
                  </a:lnTo>
                  <a:lnTo>
                    <a:pt x="55" y="27"/>
                  </a:lnTo>
                  <a:lnTo>
                    <a:pt x="51" y="24"/>
                  </a:lnTo>
                  <a:lnTo>
                    <a:pt x="47" y="23"/>
                  </a:lnTo>
                  <a:lnTo>
                    <a:pt x="41" y="23"/>
                  </a:lnTo>
                  <a:lnTo>
                    <a:pt x="37" y="24"/>
                  </a:lnTo>
                  <a:lnTo>
                    <a:pt x="28" y="34"/>
                  </a:lnTo>
                  <a:lnTo>
                    <a:pt x="25" y="38"/>
                  </a:lnTo>
                  <a:lnTo>
                    <a:pt x="23" y="42"/>
                  </a:lnTo>
                  <a:lnTo>
                    <a:pt x="21" y="46"/>
                  </a:lnTo>
                  <a:lnTo>
                    <a:pt x="21" y="53"/>
                  </a:lnTo>
                  <a:lnTo>
                    <a:pt x="26" y="58"/>
                  </a:lnTo>
                  <a:lnTo>
                    <a:pt x="32" y="58"/>
                  </a:lnTo>
                  <a:lnTo>
                    <a:pt x="37" y="57"/>
                  </a:lnTo>
                  <a:lnTo>
                    <a:pt x="45" y="52"/>
                  </a:lnTo>
                  <a:lnTo>
                    <a:pt x="53" y="46"/>
                  </a:lnTo>
                  <a:lnTo>
                    <a:pt x="66" y="36"/>
                  </a:lnTo>
                  <a:lnTo>
                    <a:pt x="76" y="30"/>
                  </a:lnTo>
                  <a:lnTo>
                    <a:pt x="81" y="28"/>
                  </a:lnTo>
                  <a:lnTo>
                    <a:pt x="87" y="27"/>
                  </a:lnTo>
                  <a:lnTo>
                    <a:pt x="93" y="27"/>
                  </a:lnTo>
                  <a:lnTo>
                    <a:pt x="99" y="28"/>
                  </a:lnTo>
                  <a:lnTo>
                    <a:pt x="111" y="35"/>
                  </a:lnTo>
                  <a:lnTo>
                    <a:pt x="118" y="42"/>
                  </a:lnTo>
                  <a:lnTo>
                    <a:pt x="121" y="46"/>
                  </a:lnTo>
                  <a:lnTo>
                    <a:pt x="123" y="51"/>
                  </a:lnTo>
                  <a:lnTo>
                    <a:pt x="126" y="62"/>
                  </a:lnTo>
                  <a:lnTo>
                    <a:pt x="125" y="73"/>
                  </a:lnTo>
                  <a:lnTo>
                    <a:pt x="120" y="84"/>
                  </a:lnTo>
                  <a:lnTo>
                    <a:pt x="112" y="96"/>
                  </a:lnTo>
                  <a:lnTo>
                    <a:pt x="98" y="110"/>
                  </a:lnTo>
                  <a:lnTo>
                    <a:pt x="82" y="118"/>
                  </a:lnTo>
                  <a:lnTo>
                    <a:pt x="65" y="118"/>
                  </a:lnTo>
                  <a:lnTo>
                    <a:pt x="48" y="110"/>
                  </a:lnTo>
                  <a:lnTo>
                    <a:pt x="62" y="90"/>
                  </a:lnTo>
                  <a:lnTo>
                    <a:pt x="71" y="93"/>
                  </a:lnTo>
                  <a:lnTo>
                    <a:pt x="81" y="93"/>
                  </a:lnTo>
                  <a:lnTo>
                    <a:pt x="85" y="92"/>
                  </a:lnTo>
                  <a:lnTo>
                    <a:pt x="88" y="90"/>
                  </a:lnTo>
                  <a:lnTo>
                    <a:pt x="95" y="82"/>
                  </a:lnTo>
                  <a:lnTo>
                    <a:pt x="99" y="78"/>
                  </a:lnTo>
                  <a:lnTo>
                    <a:pt x="102" y="74"/>
                  </a:lnTo>
                  <a:lnTo>
                    <a:pt x="103" y="70"/>
                  </a:lnTo>
                  <a:lnTo>
                    <a:pt x="103" y="62"/>
                  </a:lnTo>
                  <a:lnTo>
                    <a:pt x="102" y="59"/>
                  </a:lnTo>
                  <a:lnTo>
                    <a:pt x="94" y="52"/>
                  </a:lnTo>
                  <a:lnTo>
                    <a:pt x="87" y="52"/>
                  </a:lnTo>
                  <a:lnTo>
                    <a:pt x="83" y="53"/>
                  </a:lnTo>
                  <a:lnTo>
                    <a:pt x="80" y="56"/>
                  </a:lnTo>
                  <a:lnTo>
                    <a:pt x="77" y="57"/>
                  </a:lnTo>
                  <a:lnTo>
                    <a:pt x="74" y="61"/>
                  </a:lnTo>
                  <a:lnTo>
                    <a:pt x="70" y="63"/>
                  </a:lnTo>
                  <a:lnTo>
                    <a:pt x="64" y="68"/>
                  </a:lnTo>
                  <a:lnTo>
                    <a:pt x="54" y="75"/>
                  </a:lnTo>
                  <a:lnTo>
                    <a:pt x="46" y="80"/>
                  </a:lnTo>
                  <a:lnTo>
                    <a:pt x="38" y="82"/>
                  </a:lnTo>
                  <a:lnTo>
                    <a:pt x="29" y="84"/>
                  </a:lnTo>
                  <a:lnTo>
                    <a:pt x="19" y="81"/>
                  </a:lnTo>
                  <a:lnTo>
                    <a:pt x="12" y="76"/>
                  </a:lnTo>
                  <a:lnTo>
                    <a:pt x="7" y="73"/>
                  </a:lnTo>
                  <a:lnTo>
                    <a:pt x="3" y="68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2"/>
                  </a:lnTo>
                  <a:lnTo>
                    <a:pt x="5" y="31"/>
                  </a:lnTo>
                  <a:lnTo>
                    <a:pt x="12" y="21"/>
                  </a:lnTo>
                  <a:lnTo>
                    <a:pt x="26" y="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1ED0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0"/>
            <p:cNvSpPr>
              <a:spLocks/>
            </p:cNvSpPr>
            <p:nvPr/>
          </p:nvSpPr>
          <p:spPr bwMode="auto">
            <a:xfrm>
              <a:off x="25228" y="19909"/>
              <a:ext cx="71" cy="67"/>
            </a:xfrm>
            <a:custGeom>
              <a:avLst/>
              <a:gdLst>
                <a:gd name="T0" fmla="*/ 58 w 140"/>
                <a:gd name="T1" fmla="*/ 0 h 135"/>
                <a:gd name="T2" fmla="*/ 109 w 140"/>
                <a:gd name="T3" fmla="*/ 38 h 135"/>
                <a:gd name="T4" fmla="*/ 123 w 140"/>
                <a:gd name="T5" fmla="*/ 50 h 135"/>
                <a:gd name="T6" fmla="*/ 132 w 140"/>
                <a:gd name="T7" fmla="*/ 59 h 135"/>
                <a:gd name="T8" fmla="*/ 137 w 140"/>
                <a:gd name="T9" fmla="*/ 66 h 135"/>
                <a:gd name="T10" fmla="*/ 139 w 140"/>
                <a:gd name="T11" fmla="*/ 73 h 135"/>
                <a:gd name="T12" fmla="*/ 140 w 140"/>
                <a:gd name="T13" fmla="*/ 83 h 135"/>
                <a:gd name="T14" fmla="*/ 139 w 140"/>
                <a:gd name="T15" fmla="*/ 91 h 135"/>
                <a:gd name="T16" fmla="*/ 134 w 140"/>
                <a:gd name="T17" fmla="*/ 101 h 135"/>
                <a:gd name="T18" fmla="*/ 127 w 140"/>
                <a:gd name="T19" fmla="*/ 112 h 135"/>
                <a:gd name="T20" fmla="*/ 122 w 140"/>
                <a:gd name="T21" fmla="*/ 118 h 135"/>
                <a:gd name="T22" fmla="*/ 117 w 140"/>
                <a:gd name="T23" fmla="*/ 123 h 135"/>
                <a:gd name="T24" fmla="*/ 112 w 140"/>
                <a:gd name="T25" fmla="*/ 126 h 135"/>
                <a:gd name="T26" fmla="*/ 109 w 140"/>
                <a:gd name="T27" fmla="*/ 130 h 135"/>
                <a:gd name="T28" fmla="*/ 97 w 140"/>
                <a:gd name="T29" fmla="*/ 135 h 135"/>
                <a:gd name="T30" fmla="*/ 83 w 140"/>
                <a:gd name="T31" fmla="*/ 135 h 135"/>
                <a:gd name="T32" fmla="*/ 80 w 140"/>
                <a:gd name="T33" fmla="*/ 134 h 135"/>
                <a:gd name="T34" fmla="*/ 65 w 140"/>
                <a:gd name="T35" fmla="*/ 126 h 135"/>
                <a:gd name="T36" fmla="*/ 51 w 140"/>
                <a:gd name="T37" fmla="*/ 116 h 135"/>
                <a:gd name="T38" fmla="*/ 0 w 140"/>
                <a:gd name="T39" fmla="*/ 77 h 135"/>
                <a:gd name="T40" fmla="*/ 14 w 140"/>
                <a:gd name="T41" fmla="*/ 57 h 135"/>
                <a:gd name="T42" fmla="*/ 66 w 140"/>
                <a:gd name="T43" fmla="*/ 97 h 135"/>
                <a:gd name="T44" fmla="*/ 72 w 140"/>
                <a:gd name="T45" fmla="*/ 101 h 135"/>
                <a:gd name="T46" fmla="*/ 77 w 140"/>
                <a:gd name="T47" fmla="*/ 105 h 135"/>
                <a:gd name="T48" fmla="*/ 81 w 140"/>
                <a:gd name="T49" fmla="*/ 107 h 135"/>
                <a:gd name="T50" fmla="*/ 83 w 140"/>
                <a:gd name="T51" fmla="*/ 108 h 135"/>
                <a:gd name="T52" fmla="*/ 91 w 140"/>
                <a:gd name="T53" fmla="*/ 111 h 135"/>
                <a:gd name="T54" fmla="*/ 93 w 140"/>
                <a:gd name="T55" fmla="*/ 111 h 135"/>
                <a:gd name="T56" fmla="*/ 97 w 140"/>
                <a:gd name="T57" fmla="*/ 109 h 135"/>
                <a:gd name="T58" fmla="*/ 106 w 140"/>
                <a:gd name="T59" fmla="*/ 105 h 135"/>
                <a:gd name="T60" fmla="*/ 114 w 140"/>
                <a:gd name="T61" fmla="*/ 95 h 135"/>
                <a:gd name="T62" fmla="*/ 116 w 140"/>
                <a:gd name="T63" fmla="*/ 88 h 135"/>
                <a:gd name="T64" fmla="*/ 116 w 140"/>
                <a:gd name="T65" fmla="*/ 84 h 135"/>
                <a:gd name="T66" fmla="*/ 115 w 140"/>
                <a:gd name="T67" fmla="*/ 79 h 135"/>
                <a:gd name="T68" fmla="*/ 112 w 140"/>
                <a:gd name="T69" fmla="*/ 73 h 135"/>
                <a:gd name="T70" fmla="*/ 110 w 140"/>
                <a:gd name="T71" fmla="*/ 71 h 135"/>
                <a:gd name="T72" fmla="*/ 106 w 140"/>
                <a:gd name="T73" fmla="*/ 68 h 135"/>
                <a:gd name="T74" fmla="*/ 101 w 140"/>
                <a:gd name="T75" fmla="*/ 65 h 135"/>
                <a:gd name="T76" fmla="*/ 97 w 140"/>
                <a:gd name="T77" fmla="*/ 60 h 135"/>
                <a:gd name="T78" fmla="*/ 43 w 140"/>
                <a:gd name="T79" fmla="*/ 20 h 135"/>
                <a:gd name="T80" fmla="*/ 58 w 140"/>
                <a:gd name="T8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0" h="135">
                  <a:moveTo>
                    <a:pt x="58" y="0"/>
                  </a:moveTo>
                  <a:lnTo>
                    <a:pt x="109" y="38"/>
                  </a:lnTo>
                  <a:lnTo>
                    <a:pt x="123" y="50"/>
                  </a:lnTo>
                  <a:lnTo>
                    <a:pt x="132" y="59"/>
                  </a:lnTo>
                  <a:lnTo>
                    <a:pt x="137" y="66"/>
                  </a:lnTo>
                  <a:lnTo>
                    <a:pt x="139" y="73"/>
                  </a:lnTo>
                  <a:lnTo>
                    <a:pt x="140" y="83"/>
                  </a:lnTo>
                  <a:lnTo>
                    <a:pt x="139" y="91"/>
                  </a:lnTo>
                  <a:lnTo>
                    <a:pt x="134" y="101"/>
                  </a:lnTo>
                  <a:lnTo>
                    <a:pt x="127" y="112"/>
                  </a:lnTo>
                  <a:lnTo>
                    <a:pt x="122" y="118"/>
                  </a:lnTo>
                  <a:lnTo>
                    <a:pt x="117" y="123"/>
                  </a:lnTo>
                  <a:lnTo>
                    <a:pt x="112" y="126"/>
                  </a:lnTo>
                  <a:lnTo>
                    <a:pt x="109" y="130"/>
                  </a:lnTo>
                  <a:lnTo>
                    <a:pt x="97" y="135"/>
                  </a:lnTo>
                  <a:lnTo>
                    <a:pt x="83" y="135"/>
                  </a:lnTo>
                  <a:lnTo>
                    <a:pt x="80" y="134"/>
                  </a:lnTo>
                  <a:lnTo>
                    <a:pt x="65" y="126"/>
                  </a:lnTo>
                  <a:lnTo>
                    <a:pt x="51" y="116"/>
                  </a:lnTo>
                  <a:lnTo>
                    <a:pt x="0" y="77"/>
                  </a:lnTo>
                  <a:lnTo>
                    <a:pt x="14" y="57"/>
                  </a:lnTo>
                  <a:lnTo>
                    <a:pt x="66" y="97"/>
                  </a:lnTo>
                  <a:lnTo>
                    <a:pt x="72" y="101"/>
                  </a:lnTo>
                  <a:lnTo>
                    <a:pt x="77" y="105"/>
                  </a:lnTo>
                  <a:lnTo>
                    <a:pt x="81" y="107"/>
                  </a:lnTo>
                  <a:lnTo>
                    <a:pt x="83" y="108"/>
                  </a:lnTo>
                  <a:lnTo>
                    <a:pt x="91" y="111"/>
                  </a:lnTo>
                  <a:lnTo>
                    <a:pt x="93" y="111"/>
                  </a:lnTo>
                  <a:lnTo>
                    <a:pt x="97" y="109"/>
                  </a:lnTo>
                  <a:lnTo>
                    <a:pt x="106" y="105"/>
                  </a:lnTo>
                  <a:lnTo>
                    <a:pt x="114" y="95"/>
                  </a:lnTo>
                  <a:lnTo>
                    <a:pt x="116" y="88"/>
                  </a:lnTo>
                  <a:lnTo>
                    <a:pt x="116" y="84"/>
                  </a:lnTo>
                  <a:lnTo>
                    <a:pt x="115" y="79"/>
                  </a:lnTo>
                  <a:lnTo>
                    <a:pt x="112" y="73"/>
                  </a:lnTo>
                  <a:lnTo>
                    <a:pt x="110" y="71"/>
                  </a:lnTo>
                  <a:lnTo>
                    <a:pt x="106" y="68"/>
                  </a:lnTo>
                  <a:lnTo>
                    <a:pt x="101" y="65"/>
                  </a:lnTo>
                  <a:lnTo>
                    <a:pt x="97" y="60"/>
                  </a:lnTo>
                  <a:lnTo>
                    <a:pt x="43" y="2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1ED0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1"/>
            <p:cNvSpPr>
              <a:spLocks noEditPoints="1"/>
            </p:cNvSpPr>
            <p:nvPr/>
          </p:nvSpPr>
          <p:spPr bwMode="auto">
            <a:xfrm>
              <a:off x="25191" y="19981"/>
              <a:ext cx="59" cy="54"/>
            </a:xfrm>
            <a:custGeom>
              <a:avLst/>
              <a:gdLst>
                <a:gd name="T0" fmla="*/ 66 w 116"/>
                <a:gd name="T1" fmla="*/ 51 h 107"/>
                <a:gd name="T2" fmla="*/ 59 w 116"/>
                <a:gd name="T3" fmla="*/ 60 h 107"/>
                <a:gd name="T4" fmla="*/ 58 w 116"/>
                <a:gd name="T5" fmla="*/ 70 h 107"/>
                <a:gd name="T6" fmla="*/ 65 w 116"/>
                <a:gd name="T7" fmla="*/ 81 h 107"/>
                <a:gd name="T8" fmla="*/ 77 w 116"/>
                <a:gd name="T9" fmla="*/ 86 h 107"/>
                <a:gd name="T10" fmla="*/ 87 w 116"/>
                <a:gd name="T11" fmla="*/ 84 h 107"/>
                <a:gd name="T12" fmla="*/ 95 w 116"/>
                <a:gd name="T13" fmla="*/ 74 h 107"/>
                <a:gd name="T14" fmla="*/ 94 w 116"/>
                <a:gd name="T15" fmla="*/ 63 h 107"/>
                <a:gd name="T16" fmla="*/ 89 w 116"/>
                <a:gd name="T17" fmla="*/ 57 h 107"/>
                <a:gd name="T18" fmla="*/ 83 w 116"/>
                <a:gd name="T19" fmla="*/ 52 h 107"/>
                <a:gd name="T20" fmla="*/ 69 w 116"/>
                <a:gd name="T21" fmla="*/ 49 h 107"/>
                <a:gd name="T22" fmla="*/ 28 w 116"/>
                <a:gd name="T23" fmla="*/ 23 h 107"/>
                <a:gd name="T24" fmla="*/ 20 w 116"/>
                <a:gd name="T25" fmla="*/ 32 h 107"/>
                <a:gd name="T26" fmla="*/ 21 w 116"/>
                <a:gd name="T27" fmla="*/ 43 h 107"/>
                <a:gd name="T28" fmla="*/ 26 w 116"/>
                <a:gd name="T29" fmla="*/ 47 h 107"/>
                <a:gd name="T30" fmla="*/ 34 w 116"/>
                <a:gd name="T31" fmla="*/ 51 h 107"/>
                <a:gd name="T32" fmla="*/ 42 w 116"/>
                <a:gd name="T33" fmla="*/ 49 h 107"/>
                <a:gd name="T34" fmla="*/ 48 w 116"/>
                <a:gd name="T35" fmla="*/ 42 h 107"/>
                <a:gd name="T36" fmla="*/ 49 w 116"/>
                <a:gd name="T37" fmla="*/ 31 h 107"/>
                <a:gd name="T38" fmla="*/ 43 w 116"/>
                <a:gd name="T39" fmla="*/ 24 h 107"/>
                <a:gd name="T40" fmla="*/ 30 w 116"/>
                <a:gd name="T41" fmla="*/ 21 h 107"/>
                <a:gd name="T42" fmla="*/ 43 w 116"/>
                <a:gd name="T43" fmla="*/ 1 h 107"/>
                <a:gd name="T44" fmla="*/ 59 w 116"/>
                <a:gd name="T45" fmla="*/ 8 h 107"/>
                <a:gd name="T46" fmla="*/ 64 w 116"/>
                <a:gd name="T47" fmla="*/ 19 h 107"/>
                <a:gd name="T48" fmla="*/ 65 w 116"/>
                <a:gd name="T49" fmla="*/ 35 h 107"/>
                <a:gd name="T50" fmla="*/ 75 w 116"/>
                <a:gd name="T51" fmla="*/ 31 h 107"/>
                <a:gd name="T52" fmla="*/ 83 w 116"/>
                <a:gd name="T53" fmla="*/ 30 h 107"/>
                <a:gd name="T54" fmla="*/ 101 w 116"/>
                <a:gd name="T55" fmla="*/ 36 h 107"/>
                <a:gd name="T56" fmla="*/ 116 w 116"/>
                <a:gd name="T57" fmla="*/ 61 h 107"/>
                <a:gd name="T58" fmla="*/ 108 w 116"/>
                <a:gd name="T59" fmla="*/ 91 h 107"/>
                <a:gd name="T60" fmla="*/ 83 w 116"/>
                <a:gd name="T61" fmla="*/ 106 h 107"/>
                <a:gd name="T62" fmla="*/ 63 w 116"/>
                <a:gd name="T63" fmla="*/ 106 h 107"/>
                <a:gd name="T64" fmla="*/ 44 w 116"/>
                <a:gd name="T65" fmla="*/ 91 h 107"/>
                <a:gd name="T66" fmla="*/ 40 w 116"/>
                <a:gd name="T67" fmla="*/ 76 h 107"/>
                <a:gd name="T68" fmla="*/ 37 w 116"/>
                <a:gd name="T69" fmla="*/ 67 h 107"/>
                <a:gd name="T70" fmla="*/ 29 w 116"/>
                <a:gd name="T71" fmla="*/ 70 h 107"/>
                <a:gd name="T72" fmla="*/ 14 w 116"/>
                <a:gd name="T73" fmla="*/ 66 h 107"/>
                <a:gd name="T74" fmla="*/ 1 w 116"/>
                <a:gd name="T75" fmla="*/ 51 h 107"/>
                <a:gd name="T76" fmla="*/ 1 w 116"/>
                <a:gd name="T77" fmla="*/ 29 h 107"/>
                <a:gd name="T78" fmla="*/ 19 w 116"/>
                <a:gd name="T79" fmla="*/ 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6" h="107">
                  <a:moveTo>
                    <a:pt x="69" y="49"/>
                  </a:moveTo>
                  <a:lnTo>
                    <a:pt x="66" y="51"/>
                  </a:lnTo>
                  <a:lnTo>
                    <a:pt x="61" y="55"/>
                  </a:lnTo>
                  <a:lnTo>
                    <a:pt x="59" y="60"/>
                  </a:lnTo>
                  <a:lnTo>
                    <a:pt x="58" y="65"/>
                  </a:lnTo>
                  <a:lnTo>
                    <a:pt x="58" y="70"/>
                  </a:lnTo>
                  <a:lnTo>
                    <a:pt x="60" y="76"/>
                  </a:lnTo>
                  <a:lnTo>
                    <a:pt x="65" y="81"/>
                  </a:lnTo>
                  <a:lnTo>
                    <a:pt x="70" y="83"/>
                  </a:lnTo>
                  <a:lnTo>
                    <a:pt x="77" y="86"/>
                  </a:lnTo>
                  <a:lnTo>
                    <a:pt x="84" y="86"/>
                  </a:lnTo>
                  <a:lnTo>
                    <a:pt x="87" y="84"/>
                  </a:lnTo>
                  <a:lnTo>
                    <a:pt x="94" y="77"/>
                  </a:lnTo>
                  <a:lnTo>
                    <a:pt x="95" y="74"/>
                  </a:lnTo>
                  <a:lnTo>
                    <a:pt x="95" y="66"/>
                  </a:lnTo>
                  <a:lnTo>
                    <a:pt x="94" y="63"/>
                  </a:lnTo>
                  <a:lnTo>
                    <a:pt x="93" y="60"/>
                  </a:lnTo>
                  <a:lnTo>
                    <a:pt x="89" y="57"/>
                  </a:lnTo>
                  <a:lnTo>
                    <a:pt x="86" y="54"/>
                  </a:lnTo>
                  <a:lnTo>
                    <a:pt x="83" y="52"/>
                  </a:lnTo>
                  <a:lnTo>
                    <a:pt x="76" y="49"/>
                  </a:lnTo>
                  <a:lnTo>
                    <a:pt x="69" y="49"/>
                  </a:lnTo>
                  <a:close/>
                  <a:moveTo>
                    <a:pt x="30" y="21"/>
                  </a:moveTo>
                  <a:lnTo>
                    <a:pt x="28" y="23"/>
                  </a:lnTo>
                  <a:lnTo>
                    <a:pt x="23" y="27"/>
                  </a:lnTo>
                  <a:lnTo>
                    <a:pt x="20" y="32"/>
                  </a:lnTo>
                  <a:lnTo>
                    <a:pt x="20" y="41"/>
                  </a:lnTo>
                  <a:lnTo>
                    <a:pt x="21" y="43"/>
                  </a:lnTo>
                  <a:lnTo>
                    <a:pt x="24" y="44"/>
                  </a:lnTo>
                  <a:lnTo>
                    <a:pt x="26" y="47"/>
                  </a:lnTo>
                  <a:lnTo>
                    <a:pt x="30" y="49"/>
                  </a:lnTo>
                  <a:lnTo>
                    <a:pt x="34" y="51"/>
                  </a:lnTo>
                  <a:lnTo>
                    <a:pt x="40" y="51"/>
                  </a:lnTo>
                  <a:lnTo>
                    <a:pt x="42" y="49"/>
                  </a:lnTo>
                  <a:lnTo>
                    <a:pt x="43" y="47"/>
                  </a:lnTo>
                  <a:lnTo>
                    <a:pt x="48" y="42"/>
                  </a:lnTo>
                  <a:lnTo>
                    <a:pt x="49" y="40"/>
                  </a:lnTo>
                  <a:lnTo>
                    <a:pt x="49" y="31"/>
                  </a:lnTo>
                  <a:lnTo>
                    <a:pt x="48" y="29"/>
                  </a:lnTo>
                  <a:lnTo>
                    <a:pt x="43" y="24"/>
                  </a:lnTo>
                  <a:lnTo>
                    <a:pt x="40" y="21"/>
                  </a:lnTo>
                  <a:lnTo>
                    <a:pt x="30" y="21"/>
                  </a:lnTo>
                  <a:close/>
                  <a:moveTo>
                    <a:pt x="31" y="0"/>
                  </a:moveTo>
                  <a:lnTo>
                    <a:pt x="43" y="1"/>
                  </a:lnTo>
                  <a:lnTo>
                    <a:pt x="55" y="6"/>
                  </a:lnTo>
                  <a:lnTo>
                    <a:pt x="59" y="8"/>
                  </a:lnTo>
                  <a:lnTo>
                    <a:pt x="61" y="12"/>
                  </a:lnTo>
                  <a:lnTo>
                    <a:pt x="64" y="19"/>
                  </a:lnTo>
                  <a:lnTo>
                    <a:pt x="66" y="29"/>
                  </a:lnTo>
                  <a:lnTo>
                    <a:pt x="65" y="35"/>
                  </a:lnTo>
                  <a:lnTo>
                    <a:pt x="70" y="32"/>
                  </a:lnTo>
                  <a:lnTo>
                    <a:pt x="75" y="31"/>
                  </a:lnTo>
                  <a:lnTo>
                    <a:pt x="78" y="30"/>
                  </a:lnTo>
                  <a:lnTo>
                    <a:pt x="83" y="30"/>
                  </a:lnTo>
                  <a:lnTo>
                    <a:pt x="95" y="32"/>
                  </a:lnTo>
                  <a:lnTo>
                    <a:pt x="101" y="36"/>
                  </a:lnTo>
                  <a:lnTo>
                    <a:pt x="111" y="48"/>
                  </a:lnTo>
                  <a:lnTo>
                    <a:pt x="116" y="61"/>
                  </a:lnTo>
                  <a:lnTo>
                    <a:pt x="115" y="76"/>
                  </a:lnTo>
                  <a:lnTo>
                    <a:pt x="108" y="91"/>
                  </a:lnTo>
                  <a:lnTo>
                    <a:pt x="97" y="100"/>
                  </a:lnTo>
                  <a:lnTo>
                    <a:pt x="83" y="106"/>
                  </a:lnTo>
                  <a:lnTo>
                    <a:pt x="72" y="107"/>
                  </a:lnTo>
                  <a:lnTo>
                    <a:pt x="63" y="106"/>
                  </a:lnTo>
                  <a:lnTo>
                    <a:pt x="54" y="100"/>
                  </a:lnTo>
                  <a:lnTo>
                    <a:pt x="44" y="91"/>
                  </a:lnTo>
                  <a:lnTo>
                    <a:pt x="42" y="84"/>
                  </a:lnTo>
                  <a:lnTo>
                    <a:pt x="40" y="76"/>
                  </a:lnTo>
                  <a:lnTo>
                    <a:pt x="41" y="65"/>
                  </a:lnTo>
                  <a:lnTo>
                    <a:pt x="37" y="67"/>
                  </a:lnTo>
                  <a:lnTo>
                    <a:pt x="34" y="69"/>
                  </a:lnTo>
                  <a:lnTo>
                    <a:pt x="29" y="70"/>
                  </a:lnTo>
                  <a:lnTo>
                    <a:pt x="25" y="70"/>
                  </a:lnTo>
                  <a:lnTo>
                    <a:pt x="14" y="66"/>
                  </a:lnTo>
                  <a:lnTo>
                    <a:pt x="6" y="58"/>
                  </a:lnTo>
                  <a:lnTo>
                    <a:pt x="1" y="51"/>
                  </a:lnTo>
                  <a:lnTo>
                    <a:pt x="0" y="42"/>
                  </a:lnTo>
                  <a:lnTo>
                    <a:pt x="1" y="29"/>
                  </a:lnTo>
                  <a:lnTo>
                    <a:pt x="8" y="15"/>
                  </a:lnTo>
                  <a:lnTo>
                    <a:pt x="19" y="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ED0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>
              <a:off x="25168" y="20019"/>
              <a:ext cx="54" cy="46"/>
            </a:xfrm>
            <a:custGeom>
              <a:avLst/>
              <a:gdLst>
                <a:gd name="T0" fmla="*/ 11 w 108"/>
                <a:gd name="T1" fmla="*/ 0 h 92"/>
                <a:gd name="T2" fmla="*/ 108 w 108"/>
                <a:gd name="T3" fmla="*/ 72 h 92"/>
                <a:gd name="T4" fmla="*/ 94 w 108"/>
                <a:gd name="T5" fmla="*/ 92 h 92"/>
                <a:gd name="T6" fmla="*/ 25 w 108"/>
                <a:gd name="T7" fmla="*/ 39 h 92"/>
                <a:gd name="T8" fmla="*/ 25 w 108"/>
                <a:gd name="T9" fmla="*/ 56 h 92"/>
                <a:gd name="T10" fmla="*/ 21 w 108"/>
                <a:gd name="T11" fmla="*/ 72 h 92"/>
                <a:gd name="T12" fmla="*/ 4 w 108"/>
                <a:gd name="T13" fmla="*/ 60 h 92"/>
                <a:gd name="T14" fmla="*/ 6 w 108"/>
                <a:gd name="T15" fmla="*/ 51 h 92"/>
                <a:gd name="T16" fmla="*/ 6 w 108"/>
                <a:gd name="T17" fmla="*/ 37 h 92"/>
                <a:gd name="T18" fmla="*/ 5 w 108"/>
                <a:gd name="T19" fmla="*/ 25 h 92"/>
                <a:gd name="T20" fmla="*/ 0 w 108"/>
                <a:gd name="T21" fmla="*/ 14 h 92"/>
                <a:gd name="T22" fmla="*/ 11 w 108"/>
                <a:gd name="T2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92">
                  <a:moveTo>
                    <a:pt x="11" y="0"/>
                  </a:moveTo>
                  <a:lnTo>
                    <a:pt x="108" y="72"/>
                  </a:lnTo>
                  <a:lnTo>
                    <a:pt x="94" y="92"/>
                  </a:lnTo>
                  <a:lnTo>
                    <a:pt x="25" y="39"/>
                  </a:lnTo>
                  <a:lnTo>
                    <a:pt x="25" y="56"/>
                  </a:lnTo>
                  <a:lnTo>
                    <a:pt x="21" y="72"/>
                  </a:lnTo>
                  <a:lnTo>
                    <a:pt x="4" y="60"/>
                  </a:lnTo>
                  <a:lnTo>
                    <a:pt x="6" y="51"/>
                  </a:lnTo>
                  <a:lnTo>
                    <a:pt x="6" y="37"/>
                  </a:lnTo>
                  <a:lnTo>
                    <a:pt x="5" y="25"/>
                  </a:lnTo>
                  <a:lnTo>
                    <a:pt x="0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ED0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>
              <a:off x="23753" y="18511"/>
              <a:ext cx="488" cy="486"/>
            </a:xfrm>
            <a:custGeom>
              <a:avLst/>
              <a:gdLst>
                <a:gd name="T0" fmla="*/ 426 w 974"/>
                <a:gd name="T1" fmla="*/ 0 h 972"/>
                <a:gd name="T2" fmla="*/ 974 w 974"/>
                <a:gd name="T3" fmla="*/ 533 h 972"/>
                <a:gd name="T4" fmla="*/ 868 w 974"/>
                <a:gd name="T5" fmla="*/ 643 h 972"/>
                <a:gd name="T6" fmla="*/ 626 w 974"/>
                <a:gd name="T7" fmla="*/ 411 h 972"/>
                <a:gd name="T8" fmla="*/ 415 w 974"/>
                <a:gd name="T9" fmla="*/ 628 h 972"/>
                <a:gd name="T10" fmla="*/ 656 w 974"/>
                <a:gd name="T11" fmla="*/ 860 h 972"/>
                <a:gd name="T12" fmla="*/ 549 w 974"/>
                <a:gd name="T13" fmla="*/ 972 h 972"/>
                <a:gd name="T14" fmla="*/ 0 w 974"/>
                <a:gd name="T15" fmla="*/ 437 h 972"/>
                <a:gd name="T16" fmla="*/ 108 w 974"/>
                <a:gd name="T17" fmla="*/ 327 h 972"/>
                <a:gd name="T18" fmla="*/ 323 w 974"/>
                <a:gd name="T19" fmla="*/ 538 h 972"/>
                <a:gd name="T20" fmla="*/ 534 w 974"/>
                <a:gd name="T21" fmla="*/ 320 h 972"/>
                <a:gd name="T22" fmla="*/ 318 w 974"/>
                <a:gd name="T23" fmla="*/ 110 h 972"/>
                <a:gd name="T24" fmla="*/ 426 w 974"/>
                <a:gd name="T25" fmla="*/ 0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4" h="972">
                  <a:moveTo>
                    <a:pt x="426" y="0"/>
                  </a:moveTo>
                  <a:lnTo>
                    <a:pt x="974" y="533"/>
                  </a:lnTo>
                  <a:lnTo>
                    <a:pt x="868" y="643"/>
                  </a:lnTo>
                  <a:lnTo>
                    <a:pt x="626" y="411"/>
                  </a:lnTo>
                  <a:lnTo>
                    <a:pt x="415" y="628"/>
                  </a:lnTo>
                  <a:lnTo>
                    <a:pt x="656" y="860"/>
                  </a:lnTo>
                  <a:lnTo>
                    <a:pt x="549" y="972"/>
                  </a:lnTo>
                  <a:lnTo>
                    <a:pt x="0" y="437"/>
                  </a:lnTo>
                  <a:lnTo>
                    <a:pt x="108" y="327"/>
                  </a:lnTo>
                  <a:lnTo>
                    <a:pt x="323" y="538"/>
                  </a:lnTo>
                  <a:lnTo>
                    <a:pt x="534" y="320"/>
                  </a:lnTo>
                  <a:lnTo>
                    <a:pt x="318" y="110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FCFF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4"/>
            <p:cNvSpPr>
              <a:spLocks/>
            </p:cNvSpPr>
            <p:nvPr/>
          </p:nvSpPr>
          <p:spPr bwMode="auto">
            <a:xfrm>
              <a:off x="24652" y="18507"/>
              <a:ext cx="488" cy="485"/>
            </a:xfrm>
            <a:custGeom>
              <a:avLst/>
              <a:gdLst>
                <a:gd name="T0" fmla="*/ 555 w 976"/>
                <a:gd name="T1" fmla="*/ 0 h 970"/>
                <a:gd name="T2" fmla="*/ 661 w 976"/>
                <a:gd name="T3" fmla="*/ 112 h 970"/>
                <a:gd name="T4" fmla="*/ 442 w 976"/>
                <a:gd name="T5" fmla="*/ 319 h 970"/>
                <a:gd name="T6" fmla="*/ 651 w 976"/>
                <a:gd name="T7" fmla="*/ 539 h 970"/>
                <a:gd name="T8" fmla="*/ 869 w 976"/>
                <a:gd name="T9" fmla="*/ 331 h 970"/>
                <a:gd name="T10" fmla="*/ 976 w 976"/>
                <a:gd name="T11" fmla="*/ 443 h 970"/>
                <a:gd name="T12" fmla="*/ 420 w 976"/>
                <a:gd name="T13" fmla="*/ 970 h 970"/>
                <a:gd name="T14" fmla="*/ 315 w 976"/>
                <a:gd name="T15" fmla="*/ 859 h 970"/>
                <a:gd name="T16" fmla="*/ 557 w 976"/>
                <a:gd name="T17" fmla="*/ 627 h 970"/>
                <a:gd name="T18" fmla="*/ 349 w 976"/>
                <a:gd name="T19" fmla="*/ 408 h 970"/>
                <a:gd name="T20" fmla="*/ 106 w 976"/>
                <a:gd name="T21" fmla="*/ 639 h 970"/>
                <a:gd name="T22" fmla="*/ 0 w 976"/>
                <a:gd name="T23" fmla="*/ 526 h 970"/>
                <a:gd name="T24" fmla="*/ 555 w 976"/>
                <a:gd name="T25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6" h="970">
                  <a:moveTo>
                    <a:pt x="555" y="0"/>
                  </a:moveTo>
                  <a:lnTo>
                    <a:pt x="661" y="112"/>
                  </a:lnTo>
                  <a:lnTo>
                    <a:pt x="442" y="319"/>
                  </a:lnTo>
                  <a:lnTo>
                    <a:pt x="651" y="539"/>
                  </a:lnTo>
                  <a:lnTo>
                    <a:pt x="869" y="331"/>
                  </a:lnTo>
                  <a:lnTo>
                    <a:pt x="976" y="443"/>
                  </a:lnTo>
                  <a:lnTo>
                    <a:pt x="420" y="970"/>
                  </a:lnTo>
                  <a:lnTo>
                    <a:pt x="315" y="859"/>
                  </a:lnTo>
                  <a:lnTo>
                    <a:pt x="557" y="627"/>
                  </a:lnTo>
                  <a:lnTo>
                    <a:pt x="349" y="408"/>
                  </a:lnTo>
                  <a:lnTo>
                    <a:pt x="106" y="639"/>
                  </a:lnTo>
                  <a:lnTo>
                    <a:pt x="0" y="526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FCFF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4717" y="19368"/>
              <a:ext cx="490" cy="478"/>
            </a:xfrm>
            <a:custGeom>
              <a:avLst/>
              <a:gdLst>
                <a:gd name="T0" fmla="*/ 385 w 980"/>
                <a:gd name="T1" fmla="*/ 0 h 955"/>
                <a:gd name="T2" fmla="*/ 980 w 980"/>
                <a:gd name="T3" fmla="*/ 480 h 955"/>
                <a:gd name="T4" fmla="*/ 883 w 980"/>
                <a:gd name="T5" fmla="*/ 600 h 955"/>
                <a:gd name="T6" fmla="*/ 649 w 980"/>
                <a:gd name="T7" fmla="*/ 411 h 955"/>
                <a:gd name="T8" fmla="*/ 458 w 980"/>
                <a:gd name="T9" fmla="*/ 647 h 955"/>
                <a:gd name="T10" fmla="*/ 693 w 980"/>
                <a:gd name="T11" fmla="*/ 836 h 955"/>
                <a:gd name="T12" fmla="*/ 596 w 980"/>
                <a:gd name="T13" fmla="*/ 955 h 955"/>
                <a:gd name="T14" fmla="*/ 0 w 980"/>
                <a:gd name="T15" fmla="*/ 475 h 955"/>
                <a:gd name="T16" fmla="*/ 97 w 980"/>
                <a:gd name="T17" fmla="*/ 355 h 955"/>
                <a:gd name="T18" fmla="*/ 358 w 980"/>
                <a:gd name="T19" fmla="*/ 566 h 955"/>
                <a:gd name="T20" fmla="*/ 548 w 980"/>
                <a:gd name="T21" fmla="*/ 330 h 955"/>
                <a:gd name="T22" fmla="*/ 288 w 980"/>
                <a:gd name="T23" fmla="*/ 120 h 955"/>
                <a:gd name="T24" fmla="*/ 385 w 980"/>
                <a:gd name="T25" fmla="*/ 0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955">
                  <a:moveTo>
                    <a:pt x="385" y="0"/>
                  </a:moveTo>
                  <a:lnTo>
                    <a:pt x="980" y="480"/>
                  </a:lnTo>
                  <a:lnTo>
                    <a:pt x="883" y="600"/>
                  </a:lnTo>
                  <a:lnTo>
                    <a:pt x="649" y="411"/>
                  </a:lnTo>
                  <a:lnTo>
                    <a:pt x="458" y="647"/>
                  </a:lnTo>
                  <a:lnTo>
                    <a:pt x="693" y="836"/>
                  </a:lnTo>
                  <a:lnTo>
                    <a:pt x="596" y="955"/>
                  </a:lnTo>
                  <a:lnTo>
                    <a:pt x="0" y="475"/>
                  </a:lnTo>
                  <a:lnTo>
                    <a:pt x="97" y="355"/>
                  </a:lnTo>
                  <a:lnTo>
                    <a:pt x="358" y="566"/>
                  </a:lnTo>
                  <a:lnTo>
                    <a:pt x="548" y="330"/>
                  </a:lnTo>
                  <a:lnTo>
                    <a:pt x="288" y="120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FCFF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6"/>
            <p:cNvSpPr>
              <a:spLocks/>
            </p:cNvSpPr>
            <p:nvPr/>
          </p:nvSpPr>
          <p:spPr bwMode="auto">
            <a:xfrm>
              <a:off x="23696" y="19363"/>
              <a:ext cx="490" cy="481"/>
            </a:xfrm>
            <a:custGeom>
              <a:avLst/>
              <a:gdLst>
                <a:gd name="T0" fmla="*/ 584 w 980"/>
                <a:gd name="T1" fmla="*/ 0 h 961"/>
                <a:gd name="T2" fmla="*/ 683 w 980"/>
                <a:gd name="T3" fmla="*/ 116 h 961"/>
                <a:gd name="T4" fmla="*/ 428 w 980"/>
                <a:gd name="T5" fmla="*/ 333 h 961"/>
                <a:gd name="T6" fmla="*/ 625 w 980"/>
                <a:gd name="T7" fmla="*/ 565 h 961"/>
                <a:gd name="T8" fmla="*/ 879 w 980"/>
                <a:gd name="T9" fmla="*/ 348 h 961"/>
                <a:gd name="T10" fmla="*/ 980 w 980"/>
                <a:gd name="T11" fmla="*/ 464 h 961"/>
                <a:gd name="T12" fmla="*/ 397 w 980"/>
                <a:gd name="T13" fmla="*/ 961 h 961"/>
                <a:gd name="T14" fmla="*/ 297 w 980"/>
                <a:gd name="T15" fmla="*/ 844 h 961"/>
                <a:gd name="T16" fmla="*/ 527 w 980"/>
                <a:gd name="T17" fmla="*/ 649 h 961"/>
                <a:gd name="T18" fmla="*/ 330 w 980"/>
                <a:gd name="T19" fmla="*/ 417 h 961"/>
                <a:gd name="T20" fmla="*/ 101 w 980"/>
                <a:gd name="T21" fmla="*/ 612 h 961"/>
                <a:gd name="T22" fmla="*/ 0 w 980"/>
                <a:gd name="T23" fmla="*/ 496 h 961"/>
                <a:gd name="T24" fmla="*/ 584 w 980"/>
                <a:gd name="T25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961">
                  <a:moveTo>
                    <a:pt x="584" y="0"/>
                  </a:moveTo>
                  <a:lnTo>
                    <a:pt x="683" y="116"/>
                  </a:lnTo>
                  <a:lnTo>
                    <a:pt x="428" y="333"/>
                  </a:lnTo>
                  <a:lnTo>
                    <a:pt x="625" y="565"/>
                  </a:lnTo>
                  <a:lnTo>
                    <a:pt x="879" y="348"/>
                  </a:lnTo>
                  <a:lnTo>
                    <a:pt x="980" y="464"/>
                  </a:lnTo>
                  <a:lnTo>
                    <a:pt x="397" y="961"/>
                  </a:lnTo>
                  <a:lnTo>
                    <a:pt x="297" y="844"/>
                  </a:lnTo>
                  <a:lnTo>
                    <a:pt x="527" y="649"/>
                  </a:lnTo>
                  <a:lnTo>
                    <a:pt x="330" y="417"/>
                  </a:lnTo>
                  <a:lnTo>
                    <a:pt x="101" y="612"/>
                  </a:lnTo>
                  <a:lnTo>
                    <a:pt x="0" y="49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CFFF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2209800" y="19278600"/>
            <a:ext cx="6559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See 4-H </a:t>
            </a:r>
            <a:r>
              <a:rPr lang="en-US" sz="2800" b="1" smtClean="0">
                <a:solidFill>
                  <a:schemeClr val="bg1"/>
                </a:solidFill>
              </a:rPr>
              <a:t>members in action at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http</a:t>
            </a:r>
            <a:r>
              <a:rPr lang="en-US" sz="2800" b="1" dirty="0">
                <a:solidFill>
                  <a:schemeClr val="bg1"/>
                </a:solidFill>
              </a:rPr>
              <a:t>://www.youtube.com/California4H </a:t>
            </a:r>
          </a:p>
        </p:txBody>
      </p:sp>
      <p:pic>
        <p:nvPicPr>
          <p:cNvPr id="77" name="Picture 5" descr="http://www.invica.net/images/youtube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" y="18973800"/>
            <a:ext cx="2193672" cy="155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236</Words>
  <Application>Microsoft Office PowerPoint</Application>
  <PresentationFormat>Custom</PresentationFormat>
  <Paragraphs>38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Worker</dc:creator>
  <cp:lastModifiedBy>Steven Worker</cp:lastModifiedBy>
  <cp:revision>69</cp:revision>
  <cp:lastPrinted>2012-08-28T23:22:05Z</cp:lastPrinted>
  <dcterms:created xsi:type="dcterms:W3CDTF">2010-11-10T05:08:56Z</dcterms:created>
  <dcterms:modified xsi:type="dcterms:W3CDTF">2012-09-07T16:42:29Z</dcterms:modified>
</cp:coreProperties>
</file>